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4"/>
  </p:notesMasterIdLst>
  <p:sldIdLst>
    <p:sldId id="256" r:id="rId2"/>
    <p:sldId id="282" r:id="rId3"/>
    <p:sldId id="273" r:id="rId4"/>
    <p:sldId id="283" r:id="rId5"/>
    <p:sldId id="284" r:id="rId6"/>
    <p:sldId id="285" r:id="rId7"/>
    <p:sldId id="286" r:id="rId8"/>
    <p:sldId id="287" r:id="rId9"/>
    <p:sldId id="288" r:id="rId10"/>
    <p:sldId id="289" r:id="rId11"/>
    <p:sldId id="259" r:id="rId12"/>
    <p:sldId id="260" r:id="rId13"/>
    <p:sldId id="263" r:id="rId14"/>
    <p:sldId id="264" r:id="rId15"/>
    <p:sldId id="265" r:id="rId16"/>
    <p:sldId id="266" r:id="rId17"/>
    <p:sldId id="267" r:id="rId18"/>
    <p:sldId id="268" r:id="rId19"/>
    <p:sldId id="269" r:id="rId20"/>
    <p:sldId id="270" r:id="rId21"/>
    <p:sldId id="271" r:id="rId22"/>
    <p:sldId id="272" r:id="rId23"/>
  </p:sldIdLst>
  <p:sldSz cx="24387175" cy="13716000"/>
  <p:notesSz cx="13716000" cy="24387175"/>
  <p:embeddedFontLst>
    <p:embeddedFont>
      <p:font typeface="Rajdhani" panose="020B0604020202020204" charset="0"/>
      <p:bold r:id="rId25"/>
    </p:embeddedFont>
    <p:embeddedFont>
      <p:font typeface="Rajdhani SemiBold" panose="020B0604020202020204" charset="0"/>
      <p:regular r:id="rId26"/>
      <p:bold r:id="rId27"/>
    </p:embeddedFont>
    <p:embeddedFont>
      <p:font typeface="Calibri" panose="020F0502020204030204" pitchFamily="34" charset="0"/>
      <p:regular r:id="rId28"/>
      <p:bold r:id="rId29"/>
      <p:italic r:id="rId30"/>
      <p:boldItalic r:id="rId31"/>
    </p:embeddedFont>
    <p:embeddedFont>
      <p:font typeface="Poppins" panose="020B0604020202020204" charset="0"/>
      <p:regular r:id="rId32"/>
      <p:bold r:id="rId33"/>
      <p:italic r:id="rId34"/>
      <p:boldItalic r:id="rId3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46" roundtripDataSignature="AMtx7miN0hku9sBGRP5WafuaJMNkZ1CqdA=="/>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8142" autoAdjust="0"/>
  </p:normalViewPr>
  <p:slideViewPr>
    <p:cSldViewPr snapToGrid="0">
      <p:cViewPr varScale="1">
        <p:scale>
          <a:sx n="29" d="100"/>
          <a:sy n="29" d="100"/>
        </p:scale>
        <p:origin x="1152" y="3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10.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font" Target="fonts/font9.fntdata"/><Relationship Id="rId46" Type="http://customschemas.google.com/relationships/presentationmetadata" Target="meta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font" Target="fonts/font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 Id="rId48"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‹Nº›</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932483843"/>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
        <p:cNvGrpSpPr/>
        <p:nvPr/>
      </p:nvGrpSpPr>
      <p:grpSpPr>
        <a:xfrm>
          <a:off x="0" y="0"/>
          <a:ext cx="0" cy="0"/>
          <a:chOff x="0" y="0"/>
          <a:chExt cx="0" cy="0"/>
        </a:xfrm>
      </p:grpSpPr>
      <p:sp>
        <p:nvSpPr>
          <p:cNvPr id="12" name="Google Shape;12;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 name="Google Shape;13;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 name="Google Shape;14;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a:t>
            </a:fld>
            <a:endParaRPr/>
          </a:p>
        </p:txBody>
      </p:sp>
    </p:spTree>
    <p:extLst>
      <p:ext uri="{BB962C8B-B14F-4D97-AF65-F5344CB8AC3E}">
        <p14:creationId xmlns:p14="http://schemas.microsoft.com/office/powerpoint/2010/main" val="11193413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
        <p:cNvGrpSpPr/>
        <p:nvPr/>
      </p:nvGrpSpPr>
      <p:grpSpPr>
        <a:xfrm>
          <a:off x="0" y="0"/>
          <a:ext cx="0" cy="0"/>
          <a:chOff x="0" y="0"/>
          <a:chExt cx="0" cy="0"/>
        </a:xfrm>
      </p:grpSpPr>
      <p:sp>
        <p:nvSpPr>
          <p:cNvPr id="35" name="Google Shape;35;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 name="Google Shape;36;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7" name="Google Shape;37;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10</a:t>
            </a:fld>
            <a:endParaRPr/>
          </a:p>
        </p:txBody>
      </p:sp>
    </p:spTree>
    <p:extLst>
      <p:ext uri="{BB962C8B-B14F-4D97-AF65-F5344CB8AC3E}">
        <p14:creationId xmlns:p14="http://schemas.microsoft.com/office/powerpoint/2010/main" val="4072094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9" name="Google Shape;109;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0" name="Google Shape;110;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11</a:t>
            </a:fld>
            <a:endParaRPr/>
          </a:p>
        </p:txBody>
      </p:sp>
    </p:spTree>
    <p:extLst>
      <p:ext uri="{BB962C8B-B14F-4D97-AF65-F5344CB8AC3E}">
        <p14:creationId xmlns:p14="http://schemas.microsoft.com/office/powerpoint/2010/main" val="24106820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2" name="Google Shape;152;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3" name="Google Shape;153;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12</a:t>
            </a:fld>
            <a:endParaRPr/>
          </a:p>
        </p:txBody>
      </p:sp>
    </p:spTree>
    <p:extLst>
      <p:ext uri="{BB962C8B-B14F-4D97-AF65-F5344CB8AC3E}">
        <p14:creationId xmlns:p14="http://schemas.microsoft.com/office/powerpoint/2010/main" val="28217142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8" name="Google Shape;258;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9" name="Google Shape;259;p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13</a:t>
            </a:fld>
            <a:endParaRPr/>
          </a:p>
        </p:txBody>
      </p:sp>
    </p:spTree>
    <p:extLst>
      <p:ext uri="{BB962C8B-B14F-4D97-AF65-F5344CB8AC3E}">
        <p14:creationId xmlns:p14="http://schemas.microsoft.com/office/powerpoint/2010/main" val="21039953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9" name="Google Shape;289;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0" name="Google Shape;290;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14</a:t>
            </a:fld>
            <a:endParaRPr/>
          </a:p>
        </p:txBody>
      </p:sp>
    </p:spTree>
    <p:extLst>
      <p:ext uri="{BB962C8B-B14F-4D97-AF65-F5344CB8AC3E}">
        <p14:creationId xmlns:p14="http://schemas.microsoft.com/office/powerpoint/2010/main" val="23936026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0" name="Google Shape;400;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1" name="Google Shape;401;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15</a:t>
            </a:fld>
            <a:endParaRPr/>
          </a:p>
        </p:txBody>
      </p:sp>
    </p:spTree>
    <p:extLst>
      <p:ext uri="{BB962C8B-B14F-4D97-AF65-F5344CB8AC3E}">
        <p14:creationId xmlns:p14="http://schemas.microsoft.com/office/powerpoint/2010/main" val="13756709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Google Shape;430;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31" name="Google Shape;431;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2" name="Google Shape;432;p1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16</a:t>
            </a:fld>
            <a:endParaRPr/>
          </a:p>
        </p:txBody>
      </p:sp>
    </p:spTree>
    <p:extLst>
      <p:ext uri="{BB962C8B-B14F-4D97-AF65-F5344CB8AC3E}">
        <p14:creationId xmlns:p14="http://schemas.microsoft.com/office/powerpoint/2010/main" val="19122506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1" name="Google Shape;451;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2" name="Google Shape;452;p1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17</a:t>
            </a:fld>
            <a:endParaRPr/>
          </a:p>
        </p:txBody>
      </p:sp>
    </p:spTree>
    <p:extLst>
      <p:ext uri="{BB962C8B-B14F-4D97-AF65-F5344CB8AC3E}">
        <p14:creationId xmlns:p14="http://schemas.microsoft.com/office/powerpoint/2010/main" val="36581285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8" name="Google Shape;478;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79" name="Google Shape;479;p1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18</a:t>
            </a:fld>
            <a:endParaRPr/>
          </a:p>
        </p:txBody>
      </p:sp>
    </p:spTree>
    <p:extLst>
      <p:ext uri="{BB962C8B-B14F-4D97-AF65-F5344CB8AC3E}">
        <p14:creationId xmlns:p14="http://schemas.microsoft.com/office/powerpoint/2010/main" val="13774736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10" name="Google Shape;510;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11" name="Google Shape;511;p1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19</a:t>
            </a:fld>
            <a:endParaRPr/>
          </a:p>
        </p:txBody>
      </p:sp>
    </p:spTree>
    <p:extLst>
      <p:ext uri="{BB962C8B-B14F-4D97-AF65-F5344CB8AC3E}">
        <p14:creationId xmlns:p14="http://schemas.microsoft.com/office/powerpoint/2010/main" val="35783721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
        <p:cNvGrpSpPr/>
        <p:nvPr/>
      </p:nvGrpSpPr>
      <p:grpSpPr>
        <a:xfrm>
          <a:off x="0" y="0"/>
          <a:ext cx="0" cy="0"/>
          <a:chOff x="0" y="0"/>
          <a:chExt cx="0" cy="0"/>
        </a:xfrm>
      </p:grpSpPr>
      <p:sp>
        <p:nvSpPr>
          <p:cNvPr id="35" name="Google Shape;35;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 name="Google Shape;36;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 name="Google Shape;37;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a:t>
            </a:fld>
            <a:endParaRPr/>
          </a:p>
        </p:txBody>
      </p:sp>
    </p:spTree>
    <p:extLst>
      <p:ext uri="{BB962C8B-B14F-4D97-AF65-F5344CB8AC3E}">
        <p14:creationId xmlns:p14="http://schemas.microsoft.com/office/powerpoint/2010/main" val="241872235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1"/>
        <p:cNvGrpSpPr/>
        <p:nvPr/>
      </p:nvGrpSpPr>
      <p:grpSpPr>
        <a:xfrm>
          <a:off x="0" y="0"/>
          <a:ext cx="0" cy="0"/>
          <a:chOff x="0" y="0"/>
          <a:chExt cx="0" cy="0"/>
        </a:xfrm>
      </p:grpSpPr>
      <p:sp>
        <p:nvSpPr>
          <p:cNvPr id="532" name="Google Shape;532;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33" name="Google Shape;533;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34" name="Google Shape;534;p1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20</a:t>
            </a:fld>
            <a:endParaRPr/>
          </a:p>
        </p:txBody>
      </p:sp>
    </p:spTree>
    <p:extLst>
      <p:ext uri="{BB962C8B-B14F-4D97-AF65-F5344CB8AC3E}">
        <p14:creationId xmlns:p14="http://schemas.microsoft.com/office/powerpoint/2010/main" val="9808429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2"/>
        <p:cNvGrpSpPr/>
        <p:nvPr/>
      </p:nvGrpSpPr>
      <p:grpSpPr>
        <a:xfrm>
          <a:off x="0" y="0"/>
          <a:ext cx="0" cy="0"/>
          <a:chOff x="0" y="0"/>
          <a:chExt cx="0" cy="0"/>
        </a:xfrm>
      </p:grpSpPr>
      <p:sp>
        <p:nvSpPr>
          <p:cNvPr id="553" name="Google Shape;553;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54" name="Google Shape;554;p1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55" name="Google Shape;555;p1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21</a:t>
            </a:fld>
            <a:endParaRPr/>
          </a:p>
        </p:txBody>
      </p:sp>
    </p:spTree>
    <p:extLst>
      <p:ext uri="{BB962C8B-B14F-4D97-AF65-F5344CB8AC3E}">
        <p14:creationId xmlns:p14="http://schemas.microsoft.com/office/powerpoint/2010/main" val="199708851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0"/>
        <p:cNvGrpSpPr/>
        <p:nvPr/>
      </p:nvGrpSpPr>
      <p:grpSpPr>
        <a:xfrm>
          <a:off x="0" y="0"/>
          <a:ext cx="0" cy="0"/>
          <a:chOff x="0" y="0"/>
          <a:chExt cx="0" cy="0"/>
        </a:xfrm>
      </p:grpSpPr>
      <p:sp>
        <p:nvSpPr>
          <p:cNvPr id="571" name="Google Shape;571;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72" name="Google Shape;572;p1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73" name="Google Shape;573;p1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22</a:t>
            </a:fld>
            <a:endParaRPr/>
          </a:p>
        </p:txBody>
      </p:sp>
    </p:spTree>
    <p:extLst>
      <p:ext uri="{BB962C8B-B14F-4D97-AF65-F5344CB8AC3E}">
        <p14:creationId xmlns:p14="http://schemas.microsoft.com/office/powerpoint/2010/main" val="29451314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
        <p:cNvGrpSpPr/>
        <p:nvPr/>
      </p:nvGrpSpPr>
      <p:grpSpPr>
        <a:xfrm>
          <a:off x="0" y="0"/>
          <a:ext cx="0" cy="0"/>
          <a:chOff x="0" y="0"/>
          <a:chExt cx="0" cy="0"/>
        </a:xfrm>
      </p:grpSpPr>
      <p:sp>
        <p:nvSpPr>
          <p:cNvPr id="35" name="Google Shape;35;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 name="Google Shape;36;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smtClean="0"/>
              <a:t>Before the prompt is presented to the language model, however, it first has to go</a:t>
            </a:r>
            <a:r>
              <a:rPr lang="en-US" baseline="0" dirty="0" smtClean="0"/>
              <a:t> </a:t>
            </a:r>
            <a:r>
              <a:rPr lang="en-US" dirty="0" smtClean="0"/>
              <a:t>through a </a:t>
            </a:r>
            <a:r>
              <a:rPr lang="en-US" dirty="0" err="1" smtClean="0"/>
              <a:t>tokenizer</a:t>
            </a:r>
            <a:r>
              <a:rPr lang="en-US" dirty="0" smtClean="0"/>
              <a:t> that breaks it into pieces. You can find an example showing the</a:t>
            </a:r>
          </a:p>
          <a:p>
            <a:pPr marL="0" lvl="0" indent="0" algn="l" rtl="0">
              <a:spcBef>
                <a:spcPts val="0"/>
              </a:spcBef>
              <a:spcAft>
                <a:spcPts val="0"/>
              </a:spcAft>
              <a:buNone/>
            </a:pPr>
            <a:r>
              <a:rPr lang="en-US" dirty="0" err="1" smtClean="0"/>
              <a:t>tokenizer</a:t>
            </a:r>
            <a:r>
              <a:rPr lang="en-US" dirty="0" smtClean="0"/>
              <a:t> of GPT-4 on the </a:t>
            </a:r>
            <a:r>
              <a:rPr lang="en-US" dirty="0" err="1" smtClean="0"/>
              <a:t>OpenAI</a:t>
            </a:r>
            <a:r>
              <a:rPr lang="en-US" dirty="0" smtClean="0"/>
              <a:t> Platform. If we feed it the input text, it shows the</a:t>
            </a:r>
            <a:r>
              <a:rPr lang="en-US" baseline="0" dirty="0" smtClean="0"/>
              <a:t> </a:t>
            </a:r>
            <a:r>
              <a:rPr lang="en-US" dirty="0" smtClean="0"/>
              <a:t>output in Figure 2-3, where each token is shown in a different color.</a:t>
            </a:r>
            <a:endParaRPr dirty="0"/>
          </a:p>
        </p:txBody>
      </p:sp>
      <p:sp>
        <p:nvSpPr>
          <p:cNvPr id="37" name="Google Shape;37;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a:t>
            </a:fld>
            <a:endParaRPr/>
          </a:p>
        </p:txBody>
      </p:sp>
    </p:spTree>
    <p:extLst>
      <p:ext uri="{BB962C8B-B14F-4D97-AF65-F5344CB8AC3E}">
        <p14:creationId xmlns:p14="http://schemas.microsoft.com/office/powerpoint/2010/main" val="42224323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
        <p:cNvGrpSpPr/>
        <p:nvPr/>
      </p:nvGrpSpPr>
      <p:grpSpPr>
        <a:xfrm>
          <a:off x="0" y="0"/>
          <a:ext cx="0" cy="0"/>
          <a:chOff x="0" y="0"/>
          <a:chExt cx="0" cy="0"/>
        </a:xfrm>
      </p:grpSpPr>
      <p:sp>
        <p:nvSpPr>
          <p:cNvPr id="35" name="Google Shape;35;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 name="Google Shape;36;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smtClean="0"/>
              <a:t>This approach was common with earlier methods like word2vec but is being</a:t>
            </a:r>
            <a:r>
              <a:rPr lang="en-US" baseline="0" dirty="0" smtClean="0"/>
              <a:t> </a:t>
            </a:r>
            <a:r>
              <a:rPr lang="en-US" dirty="0" smtClean="0"/>
              <a:t>used less and less in NLP. Its usefulness, however, led it to be used outside of NLP</a:t>
            </a:r>
            <a:r>
              <a:rPr lang="en-US" baseline="0" dirty="0" smtClean="0"/>
              <a:t> </a:t>
            </a:r>
            <a:r>
              <a:rPr lang="en-US" dirty="0" smtClean="0"/>
              <a:t>for use cases such as recommendation systems.</a:t>
            </a:r>
            <a:endParaRPr dirty="0"/>
          </a:p>
        </p:txBody>
      </p:sp>
      <p:sp>
        <p:nvSpPr>
          <p:cNvPr id="37" name="Google Shape;37;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a:t>
            </a:fld>
            <a:endParaRPr/>
          </a:p>
        </p:txBody>
      </p:sp>
    </p:spTree>
    <p:extLst>
      <p:ext uri="{BB962C8B-B14F-4D97-AF65-F5344CB8AC3E}">
        <p14:creationId xmlns:p14="http://schemas.microsoft.com/office/powerpoint/2010/main" val="13879922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
        <p:cNvGrpSpPr/>
        <p:nvPr/>
      </p:nvGrpSpPr>
      <p:grpSpPr>
        <a:xfrm>
          <a:off x="0" y="0"/>
          <a:ext cx="0" cy="0"/>
          <a:chOff x="0" y="0"/>
          <a:chExt cx="0" cy="0"/>
        </a:xfrm>
      </p:grpSpPr>
      <p:sp>
        <p:nvSpPr>
          <p:cNvPr id="35" name="Google Shape;35;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 name="Google Shape;36;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7" name="Google Shape;37;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a:t>
            </a:fld>
            <a:endParaRPr/>
          </a:p>
        </p:txBody>
      </p:sp>
    </p:spTree>
    <p:extLst>
      <p:ext uri="{BB962C8B-B14F-4D97-AF65-F5344CB8AC3E}">
        <p14:creationId xmlns:p14="http://schemas.microsoft.com/office/powerpoint/2010/main" val="77049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
        <p:cNvGrpSpPr/>
        <p:nvPr/>
      </p:nvGrpSpPr>
      <p:grpSpPr>
        <a:xfrm>
          <a:off x="0" y="0"/>
          <a:ext cx="0" cy="0"/>
          <a:chOff x="0" y="0"/>
          <a:chExt cx="0" cy="0"/>
        </a:xfrm>
      </p:grpSpPr>
      <p:sp>
        <p:nvSpPr>
          <p:cNvPr id="35" name="Google Shape;35;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 name="Google Shape;36;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err="1" smtClean="0"/>
              <a:t>Subword</a:t>
            </a:r>
            <a:r>
              <a:rPr lang="en-US" dirty="0" smtClean="0"/>
              <a:t> tokens present an advantage over character tokens in the ability to fit</a:t>
            </a:r>
            <a:r>
              <a:rPr lang="en-US" baseline="0" dirty="0" smtClean="0"/>
              <a:t> </a:t>
            </a:r>
            <a:r>
              <a:rPr lang="en-US" dirty="0" smtClean="0"/>
              <a:t>more text within the limited context length of a Transformer model. So with a</a:t>
            </a:r>
            <a:r>
              <a:rPr lang="en-US" baseline="0" dirty="0" smtClean="0"/>
              <a:t> </a:t>
            </a:r>
            <a:r>
              <a:rPr lang="en-US" dirty="0" smtClean="0"/>
              <a:t>model with a context length of 1,024, you may be able to fit about three times</a:t>
            </a:r>
            <a:r>
              <a:rPr lang="en-US" baseline="0" dirty="0" smtClean="0"/>
              <a:t> </a:t>
            </a:r>
            <a:r>
              <a:rPr lang="en-US" dirty="0" smtClean="0"/>
              <a:t>as much text using </a:t>
            </a:r>
            <a:r>
              <a:rPr lang="en-US" dirty="0" err="1" smtClean="0"/>
              <a:t>subword</a:t>
            </a:r>
            <a:r>
              <a:rPr lang="en-US" dirty="0" smtClean="0"/>
              <a:t> tokenization than using character tokens (</a:t>
            </a:r>
            <a:r>
              <a:rPr lang="en-US" dirty="0" err="1" smtClean="0"/>
              <a:t>subword</a:t>
            </a:r>
            <a:r>
              <a:rPr lang="en-US" baseline="0" dirty="0" smtClean="0"/>
              <a:t> </a:t>
            </a:r>
            <a:r>
              <a:rPr lang="en-US" dirty="0" smtClean="0"/>
              <a:t>tokens often average three characters per token).</a:t>
            </a:r>
            <a:endParaRPr dirty="0"/>
          </a:p>
        </p:txBody>
      </p:sp>
      <p:sp>
        <p:nvSpPr>
          <p:cNvPr id="37" name="Google Shape;37;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a:t>
            </a:fld>
            <a:endParaRPr/>
          </a:p>
        </p:txBody>
      </p:sp>
    </p:spTree>
    <p:extLst>
      <p:ext uri="{BB962C8B-B14F-4D97-AF65-F5344CB8AC3E}">
        <p14:creationId xmlns:p14="http://schemas.microsoft.com/office/powerpoint/2010/main" val="36783560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
        <p:cNvGrpSpPr/>
        <p:nvPr/>
      </p:nvGrpSpPr>
      <p:grpSpPr>
        <a:xfrm>
          <a:off x="0" y="0"/>
          <a:ext cx="0" cy="0"/>
          <a:chOff x="0" y="0"/>
          <a:chExt cx="0" cy="0"/>
        </a:xfrm>
      </p:grpSpPr>
      <p:sp>
        <p:nvSpPr>
          <p:cNvPr id="35" name="Google Shape;35;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 name="Google Shape;36;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7" name="Google Shape;37;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a:t>
            </a:fld>
            <a:endParaRPr/>
          </a:p>
        </p:txBody>
      </p:sp>
    </p:spTree>
    <p:extLst>
      <p:ext uri="{BB962C8B-B14F-4D97-AF65-F5344CB8AC3E}">
        <p14:creationId xmlns:p14="http://schemas.microsoft.com/office/powerpoint/2010/main" val="31613770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
        <p:cNvGrpSpPr/>
        <p:nvPr/>
      </p:nvGrpSpPr>
      <p:grpSpPr>
        <a:xfrm>
          <a:off x="0" y="0"/>
          <a:ext cx="0" cy="0"/>
          <a:chOff x="0" y="0"/>
          <a:chExt cx="0" cy="0"/>
        </a:xfrm>
      </p:grpSpPr>
      <p:sp>
        <p:nvSpPr>
          <p:cNvPr id="35" name="Google Shape;35;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 name="Google Shape;36;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7" name="Google Shape;37;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a:t>
            </a:fld>
            <a:endParaRPr/>
          </a:p>
        </p:txBody>
      </p:sp>
    </p:spTree>
    <p:extLst>
      <p:ext uri="{BB962C8B-B14F-4D97-AF65-F5344CB8AC3E}">
        <p14:creationId xmlns:p14="http://schemas.microsoft.com/office/powerpoint/2010/main" val="25960372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
        <p:cNvGrpSpPr/>
        <p:nvPr/>
      </p:nvGrpSpPr>
      <p:grpSpPr>
        <a:xfrm>
          <a:off x="0" y="0"/>
          <a:ext cx="0" cy="0"/>
          <a:chOff x="0" y="0"/>
          <a:chExt cx="0" cy="0"/>
        </a:xfrm>
      </p:grpSpPr>
      <p:sp>
        <p:nvSpPr>
          <p:cNvPr id="35" name="Google Shape;35;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 name="Google Shape;36;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7" name="Google Shape;37;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a:t>
            </a:fld>
            <a:endParaRPr/>
          </a:p>
        </p:txBody>
      </p:sp>
    </p:spTree>
    <p:extLst>
      <p:ext uri="{BB962C8B-B14F-4D97-AF65-F5344CB8AC3E}">
        <p14:creationId xmlns:p14="http://schemas.microsoft.com/office/powerpoint/2010/main" val="40405302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DEFAULT">
  <p:cSld name="DEFAULT">
    <p:bg>
      <p:bgPr>
        <a:solidFill>
          <a:schemeClr val="lt1"/>
        </a:solidFill>
        <a:effectLst/>
      </p:bgPr>
    </p:bg>
    <p:spTree>
      <p:nvGrpSpPr>
        <p:cNvPr id="1" name="Shape 10"/>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Shape 9"/>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9"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11.emf"/><Relationship Id="rId5" Type="http://schemas.openxmlformats.org/officeDocument/2006/relationships/image" Target="../media/image6.pn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0.png"/><Relationship Id="rId3" Type="http://schemas.openxmlformats.org/officeDocument/2006/relationships/image" Target="../media/image1.png"/><Relationship Id="rId7" Type="http://schemas.openxmlformats.org/officeDocument/2006/relationships/image" Target="../media/image15.png"/><Relationship Id="rId12"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14.png"/><Relationship Id="rId11" Type="http://schemas.openxmlformats.org/officeDocument/2006/relationships/image" Target="../media/image18.png"/><Relationship Id="rId5" Type="http://schemas.openxmlformats.org/officeDocument/2006/relationships/image" Target="../media/image13.png"/><Relationship Id="rId10" Type="http://schemas.openxmlformats.org/officeDocument/2006/relationships/image" Target="../media/image17.png"/><Relationship Id="rId4" Type="http://schemas.openxmlformats.org/officeDocument/2006/relationships/image" Target="../media/image12.png"/><Relationship Id="rId9" Type="http://schemas.openxmlformats.org/officeDocument/2006/relationships/image" Target="../media/image6.png"/><Relationship Id="rId14" Type="http://schemas.openxmlformats.org/officeDocument/2006/relationships/image" Target="../media/image21.png"/></Relationships>
</file>

<file path=ppt/slides/_rels/slide12.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1.png"/><Relationship Id="rId7"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23.png"/><Relationship Id="rId11" Type="http://schemas.openxmlformats.org/officeDocument/2006/relationships/image" Target="../media/image28.png"/><Relationship Id="rId5" Type="http://schemas.openxmlformats.org/officeDocument/2006/relationships/image" Target="../media/image13.png"/><Relationship Id="rId10" Type="http://schemas.openxmlformats.org/officeDocument/2006/relationships/image" Target="../media/image27.png"/><Relationship Id="rId4" Type="http://schemas.openxmlformats.org/officeDocument/2006/relationships/image" Target="../media/image22.png"/><Relationship Id="rId9" Type="http://schemas.openxmlformats.org/officeDocument/2006/relationships/image" Target="../media/image26.png"/></Relationships>
</file>

<file path=ppt/slides/_rels/slide13.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png"/><Relationship Id="rId7"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30.png"/><Relationship Id="rId10" Type="http://schemas.openxmlformats.org/officeDocument/2006/relationships/image" Target="../media/image31.png"/><Relationship Id="rId4" Type="http://schemas.openxmlformats.org/officeDocument/2006/relationships/image" Target="../media/image29.png"/><Relationship Id="rId9" Type="http://schemas.openxmlformats.org/officeDocument/2006/relationships/image" Target="../media/image15.png"/></Relationships>
</file>

<file path=ppt/slides/_rels/slide14.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38.png"/><Relationship Id="rId18" Type="http://schemas.openxmlformats.org/officeDocument/2006/relationships/image" Target="../media/image43.png"/><Relationship Id="rId26" Type="http://schemas.openxmlformats.org/officeDocument/2006/relationships/image" Target="../media/image51.png"/><Relationship Id="rId3" Type="http://schemas.openxmlformats.org/officeDocument/2006/relationships/image" Target="../media/image1.png"/><Relationship Id="rId21" Type="http://schemas.openxmlformats.org/officeDocument/2006/relationships/image" Target="../media/image46.png"/><Relationship Id="rId7" Type="http://schemas.openxmlformats.org/officeDocument/2006/relationships/image" Target="../media/image23.png"/><Relationship Id="rId12" Type="http://schemas.openxmlformats.org/officeDocument/2006/relationships/image" Target="../media/image37.png"/><Relationship Id="rId17" Type="http://schemas.openxmlformats.org/officeDocument/2006/relationships/image" Target="../media/image42.png"/><Relationship Id="rId25" Type="http://schemas.openxmlformats.org/officeDocument/2006/relationships/image" Target="../media/image50.png"/><Relationship Id="rId2" Type="http://schemas.openxmlformats.org/officeDocument/2006/relationships/notesSlide" Target="../notesSlides/notesSlide14.xml"/><Relationship Id="rId16" Type="http://schemas.openxmlformats.org/officeDocument/2006/relationships/image" Target="../media/image41.png"/><Relationship Id="rId20" Type="http://schemas.openxmlformats.org/officeDocument/2006/relationships/image" Target="../media/image45.png"/><Relationship Id="rId1" Type="http://schemas.openxmlformats.org/officeDocument/2006/relationships/slideLayout" Target="../slideLayouts/slideLayout1.xml"/><Relationship Id="rId6" Type="http://schemas.openxmlformats.org/officeDocument/2006/relationships/image" Target="../media/image32.png"/><Relationship Id="rId11" Type="http://schemas.openxmlformats.org/officeDocument/2006/relationships/image" Target="../media/image36.png"/><Relationship Id="rId24" Type="http://schemas.openxmlformats.org/officeDocument/2006/relationships/image" Target="../media/image49.png"/><Relationship Id="rId5" Type="http://schemas.openxmlformats.org/officeDocument/2006/relationships/image" Target="../media/image13.png"/><Relationship Id="rId15" Type="http://schemas.openxmlformats.org/officeDocument/2006/relationships/image" Target="../media/image40.png"/><Relationship Id="rId23" Type="http://schemas.openxmlformats.org/officeDocument/2006/relationships/image" Target="../media/image48.png"/><Relationship Id="rId10" Type="http://schemas.openxmlformats.org/officeDocument/2006/relationships/image" Target="../media/image35.png"/><Relationship Id="rId19" Type="http://schemas.openxmlformats.org/officeDocument/2006/relationships/image" Target="../media/image44.png"/><Relationship Id="rId4" Type="http://schemas.openxmlformats.org/officeDocument/2006/relationships/image" Target="../media/image22.png"/><Relationship Id="rId9" Type="http://schemas.openxmlformats.org/officeDocument/2006/relationships/image" Target="../media/image34.png"/><Relationship Id="rId14" Type="http://schemas.openxmlformats.org/officeDocument/2006/relationships/image" Target="../media/image39.png"/><Relationship Id="rId22" Type="http://schemas.openxmlformats.org/officeDocument/2006/relationships/image" Target="../media/image47.png"/><Relationship Id="rId27" Type="http://schemas.openxmlformats.org/officeDocument/2006/relationships/image" Target="../media/image52.png"/></Relationships>
</file>

<file path=ppt/slides/_rels/slide15.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60.png"/><Relationship Id="rId3" Type="http://schemas.openxmlformats.org/officeDocument/2006/relationships/image" Target="../media/image1.png"/><Relationship Id="rId7" Type="http://schemas.openxmlformats.org/officeDocument/2006/relationships/image" Target="../media/image55.png"/><Relationship Id="rId12" Type="http://schemas.openxmlformats.org/officeDocument/2006/relationships/image" Target="../media/image59.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54.png"/><Relationship Id="rId11" Type="http://schemas.openxmlformats.org/officeDocument/2006/relationships/image" Target="../media/image58.png"/><Relationship Id="rId5" Type="http://schemas.openxmlformats.org/officeDocument/2006/relationships/image" Target="../media/image53.png"/><Relationship Id="rId10" Type="http://schemas.openxmlformats.org/officeDocument/2006/relationships/image" Target="../media/image57.png"/><Relationship Id="rId4" Type="http://schemas.openxmlformats.org/officeDocument/2006/relationships/image" Target="../media/image13.png"/><Relationship Id="rId9" Type="http://schemas.openxmlformats.org/officeDocument/2006/relationships/image" Target="../media/image56.png"/></Relationships>
</file>

<file path=ppt/slides/_rels/slide16.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1.png"/><Relationship Id="rId7" Type="http://schemas.openxmlformats.org/officeDocument/2006/relationships/image" Target="../media/image62.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53.png"/><Relationship Id="rId11" Type="http://schemas.openxmlformats.org/officeDocument/2006/relationships/image" Target="../media/image66.png"/><Relationship Id="rId5" Type="http://schemas.openxmlformats.org/officeDocument/2006/relationships/image" Target="../media/image13.png"/><Relationship Id="rId10" Type="http://schemas.openxmlformats.org/officeDocument/2006/relationships/image" Target="../media/image65.png"/><Relationship Id="rId4" Type="http://schemas.openxmlformats.org/officeDocument/2006/relationships/image" Target="../media/image61.png"/><Relationship Id="rId9" Type="http://schemas.openxmlformats.org/officeDocument/2006/relationships/image" Target="../media/image64.png"/></Relationships>
</file>

<file path=ppt/slides/_rels/slide17.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1.png"/><Relationship Id="rId7"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32.png"/><Relationship Id="rId11" Type="http://schemas.openxmlformats.org/officeDocument/2006/relationships/image" Target="../media/image71.png"/><Relationship Id="rId5" Type="http://schemas.openxmlformats.org/officeDocument/2006/relationships/image" Target="../media/image13.png"/><Relationship Id="rId10" Type="http://schemas.openxmlformats.org/officeDocument/2006/relationships/image" Target="../media/image70.png"/><Relationship Id="rId4" Type="http://schemas.openxmlformats.org/officeDocument/2006/relationships/image" Target="../media/image67.png"/><Relationship Id="rId9" Type="http://schemas.openxmlformats.org/officeDocument/2006/relationships/image" Target="../media/image69.png"/></Relationships>
</file>

<file path=ppt/slides/_rels/slide18.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png"/><Relationship Id="rId3" Type="http://schemas.openxmlformats.org/officeDocument/2006/relationships/image" Target="../media/image1.png"/><Relationship Id="rId7" Type="http://schemas.openxmlformats.org/officeDocument/2006/relationships/image" Target="../media/image31.png"/><Relationship Id="rId12"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15.png"/><Relationship Id="rId11" Type="http://schemas.openxmlformats.org/officeDocument/2006/relationships/image" Target="../media/image73.png"/><Relationship Id="rId5" Type="http://schemas.openxmlformats.org/officeDocument/2006/relationships/image" Target="../media/image13.png"/><Relationship Id="rId10" Type="http://schemas.openxmlformats.org/officeDocument/2006/relationships/image" Target="../media/image6.png"/><Relationship Id="rId4" Type="http://schemas.openxmlformats.org/officeDocument/2006/relationships/image" Target="../media/image12.png"/><Relationship Id="rId9" Type="http://schemas.openxmlformats.org/officeDocument/2006/relationships/image" Target="../media/image72.png"/><Relationship Id="rId14" Type="http://schemas.openxmlformats.org/officeDocument/2006/relationships/image" Target="../media/image74.png"/></Relationships>
</file>

<file path=ppt/slides/_rels/slide19.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1.png"/><Relationship Id="rId7"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32.png"/><Relationship Id="rId11" Type="http://schemas.openxmlformats.org/officeDocument/2006/relationships/image" Target="../media/image78.png"/><Relationship Id="rId5" Type="http://schemas.openxmlformats.org/officeDocument/2006/relationships/image" Target="../media/image13.png"/><Relationship Id="rId10" Type="http://schemas.openxmlformats.org/officeDocument/2006/relationships/image" Target="../media/image77.png"/><Relationship Id="rId4" Type="http://schemas.openxmlformats.org/officeDocument/2006/relationships/image" Target="../media/image67.png"/><Relationship Id="rId9" Type="http://schemas.openxmlformats.org/officeDocument/2006/relationships/image" Target="../media/image76.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7.emf"/><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1.png"/><Relationship Id="rId7" Type="http://schemas.openxmlformats.org/officeDocument/2006/relationships/image" Target="../media/image81.png"/><Relationship Id="rId12" Type="http://schemas.openxmlformats.org/officeDocument/2006/relationships/image" Target="../media/image83.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80.png"/><Relationship Id="rId11" Type="http://schemas.openxmlformats.org/officeDocument/2006/relationships/image" Target="../media/image65.png"/><Relationship Id="rId5" Type="http://schemas.openxmlformats.org/officeDocument/2006/relationships/image" Target="../media/image13.png"/><Relationship Id="rId10" Type="http://schemas.openxmlformats.org/officeDocument/2006/relationships/image" Target="../media/image64.png"/><Relationship Id="rId4" Type="http://schemas.openxmlformats.org/officeDocument/2006/relationships/image" Target="../media/image79.png"/><Relationship Id="rId9" Type="http://schemas.openxmlformats.org/officeDocument/2006/relationships/image" Target="../media/image82.png"/></Relationships>
</file>

<file path=ppt/slides/_rels/slide21.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image" Target="../media/image1.png"/><Relationship Id="rId7"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15.png"/><Relationship Id="rId11" Type="http://schemas.openxmlformats.org/officeDocument/2006/relationships/image" Target="../media/image86.png"/><Relationship Id="rId5" Type="http://schemas.openxmlformats.org/officeDocument/2006/relationships/image" Target="../media/image13.png"/><Relationship Id="rId10" Type="http://schemas.openxmlformats.org/officeDocument/2006/relationships/image" Target="../media/image85.png"/><Relationship Id="rId4" Type="http://schemas.openxmlformats.org/officeDocument/2006/relationships/image" Target="../media/image12.png"/><Relationship Id="rId9" Type="http://schemas.openxmlformats.org/officeDocument/2006/relationships/image" Target="../media/image81.png"/></Relationships>
</file>

<file path=ppt/slides/_rels/slide22.xml.rels><?xml version="1.0" encoding="UTF-8" standalone="yes"?>
<Relationships xmlns="http://schemas.openxmlformats.org/package/2006/relationships"><Relationship Id="rId8" Type="http://schemas.openxmlformats.org/officeDocument/2006/relationships/image" Target="../media/image88.png"/><Relationship Id="rId13" Type="http://schemas.openxmlformats.org/officeDocument/2006/relationships/hyperlink" Target="https://www.instagram.com/eatemp._/" TargetMode="External"/><Relationship Id="rId18" Type="http://schemas.openxmlformats.org/officeDocument/2006/relationships/image" Target="../media/image95.png"/><Relationship Id="rId3" Type="http://schemas.openxmlformats.org/officeDocument/2006/relationships/image" Target="../media/image1.png"/><Relationship Id="rId7" Type="http://schemas.openxmlformats.org/officeDocument/2006/relationships/image" Target="../media/image87.png"/><Relationship Id="rId12" Type="http://schemas.openxmlformats.org/officeDocument/2006/relationships/image" Target="../media/image92.png"/><Relationship Id="rId17" Type="http://schemas.openxmlformats.org/officeDocument/2006/relationships/hyperlink" Target="https://www.youtube.com/@eatemp" TargetMode="External"/><Relationship Id="rId2" Type="http://schemas.openxmlformats.org/officeDocument/2006/relationships/notesSlide" Target="../notesSlides/notesSlide22.xml"/><Relationship Id="rId16" Type="http://schemas.openxmlformats.org/officeDocument/2006/relationships/image" Target="../media/image94.png"/><Relationship Id="rId20" Type="http://schemas.openxmlformats.org/officeDocument/2006/relationships/image" Target="../media/image13.png"/><Relationship Id="rId1" Type="http://schemas.openxmlformats.org/officeDocument/2006/relationships/slideLayout" Target="../slideLayouts/slideLayout1.xml"/><Relationship Id="rId6" Type="http://schemas.openxmlformats.org/officeDocument/2006/relationships/image" Target="../media/image55.png"/><Relationship Id="rId11" Type="http://schemas.openxmlformats.org/officeDocument/2006/relationships/image" Target="../media/image91.png"/><Relationship Id="rId5" Type="http://schemas.openxmlformats.org/officeDocument/2006/relationships/image" Target="../media/image54.png"/><Relationship Id="rId15" Type="http://schemas.openxmlformats.org/officeDocument/2006/relationships/hyperlink" Target="https://www.pinterest.com/eatempofficial/" TargetMode="External"/><Relationship Id="rId10" Type="http://schemas.openxmlformats.org/officeDocument/2006/relationships/image" Target="../media/image90.png"/><Relationship Id="rId19" Type="http://schemas.openxmlformats.org/officeDocument/2006/relationships/hyperlink" Target="https://www.tiktok.com/@eatemp.official" TargetMode="External"/><Relationship Id="rId4" Type="http://schemas.openxmlformats.org/officeDocument/2006/relationships/image" Target="../media/image53.png"/><Relationship Id="rId9" Type="http://schemas.openxmlformats.org/officeDocument/2006/relationships/image" Target="../media/image89.png"/><Relationship Id="rId14" Type="http://schemas.openxmlformats.org/officeDocument/2006/relationships/image" Target="../media/image93.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8.emf"/><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9.emf"/><Relationship Id="rId5" Type="http://schemas.openxmlformats.org/officeDocument/2006/relationships/image" Target="../media/image6.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0.emf"/><Relationship Id="rId5" Type="http://schemas.openxmlformats.org/officeDocument/2006/relationships/image" Target="../media/image6.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5"/>
        <p:cNvGrpSpPr/>
        <p:nvPr/>
      </p:nvGrpSpPr>
      <p:grpSpPr>
        <a:xfrm>
          <a:off x="0" y="0"/>
          <a:ext cx="0" cy="0"/>
          <a:chOff x="0" y="0"/>
          <a:chExt cx="0" cy="0"/>
        </a:xfrm>
      </p:grpSpPr>
      <p:pic>
        <p:nvPicPr>
          <p:cNvPr id="16" name="Google Shape;16;p1" descr=" "/>
          <p:cNvPicPr preferRelativeResize="0"/>
          <p:nvPr/>
        </p:nvPicPr>
        <p:blipFill rotWithShape="1">
          <a:blip r:embed="rId3">
            <a:alphaModFix/>
          </a:blip>
          <a:srcRect/>
          <a:stretch/>
        </p:blipFill>
        <p:spPr>
          <a:xfrm>
            <a:off x="0" y="0"/>
            <a:ext cx="24387048" cy="13716000"/>
          </a:xfrm>
          <a:prstGeom prst="rect">
            <a:avLst/>
          </a:prstGeom>
          <a:noFill/>
          <a:ln>
            <a:noFill/>
          </a:ln>
        </p:spPr>
      </p:pic>
      <p:pic>
        <p:nvPicPr>
          <p:cNvPr id="17" name="Google Shape;17;p1" descr=" "/>
          <p:cNvPicPr preferRelativeResize="0"/>
          <p:nvPr/>
        </p:nvPicPr>
        <p:blipFill rotWithShape="1">
          <a:blip r:embed="rId4">
            <a:alphaModFix/>
          </a:blip>
          <a:srcRect/>
          <a:stretch/>
        </p:blipFill>
        <p:spPr>
          <a:xfrm>
            <a:off x="-25263458" y="-8178800"/>
            <a:ext cx="2946768" cy="2692400"/>
          </a:xfrm>
          <a:prstGeom prst="rect">
            <a:avLst/>
          </a:prstGeom>
          <a:noFill/>
          <a:ln>
            <a:noFill/>
          </a:ln>
        </p:spPr>
      </p:pic>
      <p:sp>
        <p:nvSpPr>
          <p:cNvPr id="18" name="Google Shape;18;p1"/>
          <p:cNvSpPr/>
          <p:nvPr/>
        </p:nvSpPr>
        <p:spPr>
          <a:xfrm>
            <a:off x="-11101187" y="3797300"/>
            <a:ext cx="1600400" cy="3314700"/>
          </a:xfrm>
          <a:prstGeom prst="rect">
            <a:avLst/>
          </a:prstGeom>
          <a:solidFill>
            <a:srgbClr val="2570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9" name="Google Shape;19;p1" descr=" "/>
          <p:cNvPicPr preferRelativeResize="0"/>
          <p:nvPr/>
        </p:nvPicPr>
        <p:blipFill rotWithShape="1">
          <a:blip r:embed="rId5">
            <a:alphaModFix/>
          </a:blip>
          <a:srcRect/>
          <a:stretch/>
        </p:blipFill>
        <p:spPr>
          <a:xfrm>
            <a:off x="15236987" y="0"/>
            <a:ext cx="9150061" cy="4567726"/>
          </a:xfrm>
          <a:prstGeom prst="rect">
            <a:avLst/>
          </a:prstGeom>
          <a:noFill/>
          <a:ln>
            <a:noFill/>
          </a:ln>
        </p:spPr>
      </p:pic>
      <p:sp>
        <p:nvSpPr>
          <p:cNvPr id="29" name="Google Shape;29;p1"/>
          <p:cNvSpPr/>
          <p:nvPr/>
        </p:nvSpPr>
        <p:spPr>
          <a:xfrm>
            <a:off x="23370921" y="10515600"/>
            <a:ext cx="1016127" cy="3200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1"/>
          <p:cNvSpPr/>
          <p:nvPr/>
        </p:nvSpPr>
        <p:spPr>
          <a:xfrm>
            <a:off x="1714714" y="3479800"/>
            <a:ext cx="12506830" cy="4682067"/>
          </a:xfrm>
          <a:prstGeom prst="rect">
            <a:avLst/>
          </a:prstGeom>
          <a:noFill/>
          <a:ln>
            <a:noFill/>
          </a:ln>
        </p:spPr>
        <p:txBody>
          <a:bodyPr spcFirstLastPara="1" wrap="square" lIns="0" tIns="0" rIns="0" bIns="0" anchor="t" anchorCtr="0">
            <a:noAutofit/>
          </a:bodyPr>
          <a:lstStyle/>
          <a:p>
            <a:pPr lvl="0">
              <a:buClr>
                <a:srgbClr val="FFFFFF"/>
              </a:buClr>
              <a:buSzPts val="12800"/>
            </a:pPr>
            <a:r>
              <a:rPr lang="en-US" sz="12800" b="1" dirty="0">
                <a:solidFill>
                  <a:srgbClr val="FFFFFF"/>
                </a:solidFill>
                <a:latin typeface="Rajdhani"/>
                <a:ea typeface="Rajdhani"/>
                <a:cs typeface="Rajdhani"/>
                <a:sym typeface="Rajdhani"/>
              </a:rPr>
              <a:t>Tokens and </a:t>
            </a:r>
            <a:r>
              <a:rPr lang="en-US" sz="12800" b="1" dirty="0" err="1">
                <a:solidFill>
                  <a:srgbClr val="FFFFFF"/>
                </a:solidFill>
                <a:latin typeface="Rajdhani"/>
                <a:ea typeface="Rajdhani"/>
                <a:cs typeface="Rajdhani"/>
                <a:sym typeface="Rajdhani"/>
              </a:rPr>
              <a:t>Embeddings</a:t>
            </a:r>
            <a:endParaRPr sz="12800" b="0" i="0" u="none" strike="noStrike" cap="none" dirty="0">
              <a:solidFill>
                <a:schemeClr val="dk1"/>
              </a:solidFill>
              <a:latin typeface="Calibri"/>
              <a:ea typeface="Calibri"/>
              <a:cs typeface="Calibri"/>
              <a:sym typeface="Calibri"/>
            </a:endParaRPr>
          </a:p>
        </p:txBody>
      </p:sp>
      <p:sp>
        <p:nvSpPr>
          <p:cNvPr id="31" name="Google Shape;31;p1"/>
          <p:cNvSpPr/>
          <p:nvPr/>
        </p:nvSpPr>
        <p:spPr>
          <a:xfrm>
            <a:off x="3212217" y="9574841"/>
            <a:ext cx="10581707" cy="1312333"/>
          </a:xfrm>
          <a:prstGeom prst="rect">
            <a:avLst/>
          </a:prstGeom>
          <a:noFill/>
          <a:ln>
            <a:noFill/>
          </a:ln>
        </p:spPr>
        <p:txBody>
          <a:bodyPr spcFirstLastPara="1" wrap="square" lIns="0" tIns="0" rIns="0" bIns="0" anchor="t" anchorCtr="0">
            <a:noAutofit/>
          </a:bodyPr>
          <a:lstStyle/>
          <a:p>
            <a:pPr marL="0" marR="0" lvl="0" indent="0" algn="r" rtl="0">
              <a:spcBef>
                <a:spcPts val="0"/>
              </a:spcBef>
              <a:spcAft>
                <a:spcPts val="0"/>
              </a:spcAft>
              <a:buClr>
                <a:srgbClr val="FFFFFF"/>
              </a:buClr>
              <a:buSzPts val="6400"/>
              <a:buFont typeface="Rajdhani SemiBold"/>
              <a:buNone/>
            </a:pPr>
            <a:r>
              <a:rPr lang="en-US" sz="6400" b="0" i="0" u="none" strike="noStrike" cap="none" dirty="0" smtClean="0">
                <a:solidFill>
                  <a:srgbClr val="FFFFFF"/>
                </a:solidFill>
                <a:latin typeface="Rajdhani SemiBold"/>
                <a:ea typeface="Rajdhani SemiBold"/>
                <a:cs typeface="Rajdhani SemiBold"/>
                <a:sym typeface="Rajdhani SemiBold"/>
              </a:rPr>
              <a:t>Chapter </a:t>
            </a:r>
            <a:r>
              <a:rPr lang="en-US" sz="6400" b="0" i="0" u="none" strike="noStrike" cap="none" dirty="0" smtClean="0">
                <a:solidFill>
                  <a:srgbClr val="FFFFFF"/>
                </a:solidFill>
                <a:latin typeface="Rajdhani SemiBold"/>
                <a:ea typeface="Rajdhani SemiBold"/>
                <a:cs typeface="Rajdhani SemiBold"/>
                <a:sym typeface="Rajdhani SemiBold"/>
              </a:rPr>
              <a:t>2</a:t>
            </a:r>
            <a:endParaRPr sz="6400" b="0" i="0" u="none" strike="noStrike" cap="none" dirty="0">
              <a:solidFill>
                <a:schemeClr val="dk1"/>
              </a:solidFill>
              <a:latin typeface="Calibri"/>
              <a:ea typeface="Calibri"/>
              <a:cs typeface="Calibri"/>
              <a:sym typeface="Calibri"/>
            </a:endParaRPr>
          </a:p>
        </p:txBody>
      </p:sp>
      <p:pic>
        <p:nvPicPr>
          <p:cNvPr id="32" name="Google Shape;32;p1" descr=" "/>
          <p:cNvPicPr preferRelativeResize="0"/>
          <p:nvPr/>
        </p:nvPicPr>
        <p:blipFill rotWithShape="1">
          <a:blip r:embed="rId6">
            <a:alphaModFix/>
          </a:blip>
          <a:srcRect/>
          <a:stretch/>
        </p:blipFill>
        <p:spPr>
          <a:xfrm>
            <a:off x="13793924" y="3225800"/>
            <a:ext cx="10250181" cy="8315412"/>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8"/>
        <p:cNvGrpSpPr/>
        <p:nvPr/>
      </p:nvGrpSpPr>
      <p:grpSpPr>
        <a:xfrm>
          <a:off x="0" y="0"/>
          <a:ext cx="0" cy="0"/>
          <a:chOff x="0" y="0"/>
          <a:chExt cx="0" cy="0"/>
        </a:xfrm>
      </p:grpSpPr>
      <p:pic>
        <p:nvPicPr>
          <p:cNvPr id="39" name="Google Shape;39;p2" descr=" "/>
          <p:cNvPicPr preferRelativeResize="0"/>
          <p:nvPr/>
        </p:nvPicPr>
        <p:blipFill rotWithShape="1">
          <a:blip r:embed="rId3">
            <a:alphaModFix/>
          </a:blip>
          <a:srcRect/>
          <a:stretch/>
        </p:blipFill>
        <p:spPr>
          <a:xfrm>
            <a:off x="0" y="0"/>
            <a:ext cx="24387048" cy="13716000"/>
          </a:xfrm>
          <a:prstGeom prst="rect">
            <a:avLst/>
          </a:prstGeom>
          <a:noFill/>
          <a:ln>
            <a:noFill/>
          </a:ln>
        </p:spPr>
      </p:pic>
      <p:sp>
        <p:nvSpPr>
          <p:cNvPr id="40" name="Google Shape;40;p2"/>
          <p:cNvSpPr/>
          <p:nvPr/>
        </p:nvSpPr>
        <p:spPr>
          <a:xfrm>
            <a:off x="23370921" y="10515600"/>
            <a:ext cx="1016127" cy="3200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1028828" y="816484"/>
            <a:ext cx="22088061" cy="2611967"/>
          </a:xfrm>
          <a:prstGeom prst="rect">
            <a:avLst/>
          </a:prstGeom>
          <a:noFill/>
          <a:ln>
            <a:noFill/>
          </a:ln>
        </p:spPr>
        <p:txBody>
          <a:bodyPr spcFirstLastPara="1" wrap="square" lIns="0" tIns="0" rIns="0" bIns="0" anchor="t" anchorCtr="0">
            <a:noAutofit/>
          </a:bodyPr>
          <a:lstStyle/>
          <a:p>
            <a:pPr lvl="0">
              <a:buClr>
                <a:srgbClr val="FFFFFF"/>
              </a:buClr>
              <a:buSzPts val="12800"/>
            </a:pPr>
            <a:r>
              <a:rPr lang="en-US" sz="12800" b="1" dirty="0">
                <a:solidFill>
                  <a:srgbClr val="FFFFFF"/>
                </a:solidFill>
                <a:latin typeface="Rajdhani"/>
                <a:ea typeface="Rajdhani"/>
                <a:cs typeface="Rajdhani"/>
                <a:sym typeface="Rajdhani"/>
              </a:rPr>
              <a:t>Creating Contextualized </a:t>
            </a:r>
            <a:r>
              <a:rPr lang="en-US" sz="12800" b="1" dirty="0" smtClean="0">
                <a:solidFill>
                  <a:srgbClr val="FFFFFF"/>
                </a:solidFill>
                <a:latin typeface="Rajdhani"/>
                <a:ea typeface="Rajdhani"/>
                <a:cs typeface="Rajdhani"/>
                <a:sym typeface="Rajdhani"/>
              </a:rPr>
              <a:t>Word</a:t>
            </a:r>
            <a:endParaRPr sz="12800" b="0" i="0" u="none" strike="noStrike" cap="none" dirty="0">
              <a:solidFill>
                <a:schemeClr val="dk1"/>
              </a:solidFill>
              <a:latin typeface="Calibri"/>
              <a:ea typeface="Calibri"/>
              <a:cs typeface="Calibri"/>
              <a:sym typeface="Calibri"/>
            </a:endParaRPr>
          </a:p>
        </p:txBody>
      </p:sp>
      <p:sp>
        <p:nvSpPr>
          <p:cNvPr id="47" name="Google Shape;47;p2"/>
          <p:cNvSpPr/>
          <p:nvPr/>
        </p:nvSpPr>
        <p:spPr>
          <a:xfrm>
            <a:off x="1282860" y="4495800"/>
            <a:ext cx="10415302"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8" name="Google Shape;48;p2" descr=" "/>
          <p:cNvPicPr preferRelativeResize="0"/>
          <p:nvPr/>
        </p:nvPicPr>
        <p:blipFill rotWithShape="1">
          <a:blip r:embed="rId4">
            <a:alphaModFix/>
          </a:blip>
          <a:srcRect/>
          <a:stretch/>
        </p:blipFill>
        <p:spPr>
          <a:xfrm>
            <a:off x="1282860" y="4635500"/>
            <a:ext cx="1625803" cy="1638300"/>
          </a:xfrm>
          <a:prstGeom prst="rect">
            <a:avLst/>
          </a:prstGeom>
          <a:noFill/>
          <a:ln>
            <a:noFill/>
          </a:ln>
        </p:spPr>
      </p:pic>
      <p:pic>
        <p:nvPicPr>
          <p:cNvPr id="49" name="Google Shape;49;p2" descr=" "/>
          <p:cNvPicPr preferRelativeResize="0"/>
          <p:nvPr/>
        </p:nvPicPr>
        <p:blipFill rotWithShape="1">
          <a:blip r:embed="rId5">
            <a:alphaModFix/>
          </a:blip>
          <a:srcRect/>
          <a:stretch/>
        </p:blipFill>
        <p:spPr>
          <a:xfrm>
            <a:off x="1282860" y="4648200"/>
            <a:ext cx="1625803" cy="1625600"/>
          </a:xfrm>
          <a:prstGeom prst="rect">
            <a:avLst/>
          </a:prstGeom>
          <a:noFill/>
          <a:ln>
            <a:noFill/>
          </a:ln>
        </p:spPr>
      </p:pic>
      <p:sp>
        <p:nvSpPr>
          <p:cNvPr id="50" name="Google Shape;50;p2"/>
          <p:cNvSpPr/>
          <p:nvPr/>
        </p:nvSpPr>
        <p:spPr>
          <a:xfrm>
            <a:off x="1282860" y="4648200"/>
            <a:ext cx="1625803" cy="162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3213502" y="4495800"/>
            <a:ext cx="8484660"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1282860" y="8597900"/>
            <a:ext cx="10415302"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8" name="Google Shape;58;p2" descr=" "/>
          <p:cNvPicPr preferRelativeResize="0"/>
          <p:nvPr/>
        </p:nvPicPr>
        <p:blipFill rotWithShape="1">
          <a:blip r:embed="rId4">
            <a:alphaModFix/>
          </a:blip>
          <a:srcRect/>
          <a:stretch/>
        </p:blipFill>
        <p:spPr>
          <a:xfrm>
            <a:off x="1282860" y="8737600"/>
            <a:ext cx="1625803" cy="1638300"/>
          </a:xfrm>
          <a:prstGeom prst="rect">
            <a:avLst/>
          </a:prstGeom>
          <a:noFill/>
          <a:ln>
            <a:noFill/>
          </a:ln>
        </p:spPr>
      </p:pic>
      <p:pic>
        <p:nvPicPr>
          <p:cNvPr id="59" name="Google Shape;59;p2" descr=" "/>
          <p:cNvPicPr preferRelativeResize="0"/>
          <p:nvPr/>
        </p:nvPicPr>
        <p:blipFill rotWithShape="1">
          <a:blip r:embed="rId5">
            <a:alphaModFix/>
          </a:blip>
          <a:srcRect/>
          <a:stretch/>
        </p:blipFill>
        <p:spPr>
          <a:xfrm>
            <a:off x="1282860" y="8750300"/>
            <a:ext cx="1625803" cy="1625600"/>
          </a:xfrm>
          <a:prstGeom prst="rect">
            <a:avLst/>
          </a:prstGeom>
          <a:noFill/>
          <a:ln>
            <a:noFill/>
          </a:ln>
        </p:spPr>
      </p:pic>
      <p:sp>
        <p:nvSpPr>
          <p:cNvPr id="60" name="Google Shape;60;p2"/>
          <p:cNvSpPr/>
          <p:nvPr/>
        </p:nvSpPr>
        <p:spPr>
          <a:xfrm>
            <a:off x="1282860" y="8750300"/>
            <a:ext cx="1625803" cy="162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3213502" y="8597900"/>
            <a:ext cx="8484660"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12701588" y="4495800"/>
            <a:ext cx="10415302"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12701588" y="4648200"/>
            <a:ext cx="1625803" cy="162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a:off x="14632229" y="4495800"/>
            <a:ext cx="8484660"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12701588" y="8597900"/>
            <a:ext cx="10415302"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8" name="Google Shape;78;p2" descr=" "/>
          <p:cNvPicPr preferRelativeResize="0"/>
          <p:nvPr/>
        </p:nvPicPr>
        <p:blipFill rotWithShape="1">
          <a:blip r:embed="rId4">
            <a:alphaModFix/>
          </a:blip>
          <a:srcRect/>
          <a:stretch/>
        </p:blipFill>
        <p:spPr>
          <a:xfrm>
            <a:off x="12701588" y="8737600"/>
            <a:ext cx="1625803" cy="1638300"/>
          </a:xfrm>
          <a:prstGeom prst="rect">
            <a:avLst/>
          </a:prstGeom>
          <a:noFill/>
          <a:ln>
            <a:noFill/>
          </a:ln>
        </p:spPr>
      </p:pic>
      <p:pic>
        <p:nvPicPr>
          <p:cNvPr id="79" name="Google Shape;79;p2" descr=" "/>
          <p:cNvPicPr preferRelativeResize="0"/>
          <p:nvPr/>
        </p:nvPicPr>
        <p:blipFill rotWithShape="1">
          <a:blip r:embed="rId5">
            <a:alphaModFix/>
          </a:blip>
          <a:srcRect/>
          <a:stretch/>
        </p:blipFill>
        <p:spPr>
          <a:xfrm>
            <a:off x="12701588" y="8750300"/>
            <a:ext cx="1625803" cy="1625600"/>
          </a:xfrm>
          <a:prstGeom prst="rect">
            <a:avLst/>
          </a:prstGeom>
          <a:noFill/>
          <a:ln>
            <a:noFill/>
          </a:ln>
        </p:spPr>
      </p:pic>
      <p:sp>
        <p:nvSpPr>
          <p:cNvPr id="80" name="Google Shape;80;p2"/>
          <p:cNvSpPr/>
          <p:nvPr/>
        </p:nvSpPr>
        <p:spPr>
          <a:xfrm>
            <a:off x="12701588" y="8750300"/>
            <a:ext cx="1625803" cy="162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a:off x="14632229" y="8597900"/>
            <a:ext cx="8484660"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Rectángulo 4"/>
          <p:cNvSpPr/>
          <p:nvPr/>
        </p:nvSpPr>
        <p:spPr>
          <a:xfrm>
            <a:off x="5100362" y="11172812"/>
            <a:ext cx="16828254" cy="1323439"/>
          </a:xfrm>
          <a:prstGeom prst="rect">
            <a:avLst/>
          </a:prstGeom>
        </p:spPr>
        <p:txBody>
          <a:bodyPr wrap="square">
            <a:spAutoFit/>
          </a:bodyPr>
          <a:lstStyle/>
          <a:p>
            <a:r>
              <a:rPr lang="en-US" sz="4000" b="1" dirty="0">
                <a:solidFill>
                  <a:schemeClr val="bg1"/>
                </a:solidFill>
                <a:latin typeface="MinionPro-It"/>
              </a:rPr>
              <a:t>A language model operates on raw, static </a:t>
            </a:r>
            <a:r>
              <a:rPr lang="en-US" sz="4000" b="1" dirty="0" err="1">
                <a:solidFill>
                  <a:schemeClr val="bg1"/>
                </a:solidFill>
                <a:latin typeface="MinionPro-It"/>
              </a:rPr>
              <a:t>embeddings</a:t>
            </a:r>
            <a:r>
              <a:rPr lang="en-US" sz="4000" b="1" dirty="0">
                <a:solidFill>
                  <a:schemeClr val="bg1"/>
                </a:solidFill>
                <a:latin typeface="MinionPro-It"/>
              </a:rPr>
              <a:t> as its input </a:t>
            </a:r>
            <a:r>
              <a:rPr lang="en-US" sz="4000" b="1" dirty="0" smtClean="0">
                <a:solidFill>
                  <a:schemeClr val="bg1"/>
                </a:solidFill>
                <a:latin typeface="MinionPro-It"/>
              </a:rPr>
              <a:t>and produces </a:t>
            </a:r>
            <a:r>
              <a:rPr lang="en-US" sz="4000" b="1" dirty="0">
                <a:solidFill>
                  <a:schemeClr val="bg1"/>
                </a:solidFill>
                <a:latin typeface="MinionPro-It"/>
              </a:rPr>
              <a:t>contextual text </a:t>
            </a:r>
            <a:r>
              <a:rPr lang="en-US" sz="4000" b="1" dirty="0" err="1">
                <a:solidFill>
                  <a:schemeClr val="bg1"/>
                </a:solidFill>
                <a:latin typeface="MinionPro-It"/>
              </a:rPr>
              <a:t>embeddings</a:t>
            </a:r>
            <a:r>
              <a:rPr lang="en-US" sz="4000" b="1" dirty="0">
                <a:solidFill>
                  <a:schemeClr val="bg1"/>
                </a:solidFill>
                <a:latin typeface="MinionPro-It"/>
              </a:rPr>
              <a:t>.</a:t>
            </a:r>
            <a:endParaRPr lang="es-MX" sz="4000" b="1" dirty="0">
              <a:solidFill>
                <a:schemeClr val="bg1"/>
              </a:solidFill>
            </a:endParaRPr>
          </a:p>
        </p:txBody>
      </p:sp>
      <p:pic>
        <p:nvPicPr>
          <p:cNvPr id="2" name="Imagen 1"/>
          <p:cNvPicPr>
            <a:picLocks noChangeAspect="1"/>
          </p:cNvPicPr>
          <p:nvPr/>
        </p:nvPicPr>
        <p:blipFill>
          <a:blip r:embed="rId6"/>
          <a:stretch>
            <a:fillRect/>
          </a:stretch>
        </p:blipFill>
        <p:spPr>
          <a:xfrm>
            <a:off x="7975261" y="3077578"/>
            <a:ext cx="8436652" cy="7560844"/>
          </a:xfrm>
          <a:prstGeom prst="rect">
            <a:avLst/>
          </a:prstGeom>
        </p:spPr>
      </p:pic>
    </p:spTree>
    <p:extLst>
      <p:ext uri="{BB962C8B-B14F-4D97-AF65-F5344CB8AC3E}">
        <p14:creationId xmlns:p14="http://schemas.microsoft.com/office/powerpoint/2010/main" val="3399850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11"/>
        <p:cNvGrpSpPr/>
        <p:nvPr/>
      </p:nvGrpSpPr>
      <p:grpSpPr>
        <a:xfrm>
          <a:off x="0" y="0"/>
          <a:ext cx="0" cy="0"/>
          <a:chOff x="0" y="0"/>
          <a:chExt cx="0" cy="0"/>
        </a:xfrm>
      </p:grpSpPr>
      <p:pic>
        <p:nvPicPr>
          <p:cNvPr id="112" name="Google Shape;112;p4" descr=" "/>
          <p:cNvPicPr preferRelativeResize="0"/>
          <p:nvPr/>
        </p:nvPicPr>
        <p:blipFill rotWithShape="1">
          <a:blip r:embed="rId3">
            <a:alphaModFix/>
          </a:blip>
          <a:srcRect/>
          <a:stretch/>
        </p:blipFill>
        <p:spPr>
          <a:xfrm>
            <a:off x="0" y="0"/>
            <a:ext cx="24387048" cy="13716000"/>
          </a:xfrm>
          <a:prstGeom prst="rect">
            <a:avLst/>
          </a:prstGeom>
          <a:noFill/>
          <a:ln>
            <a:noFill/>
          </a:ln>
        </p:spPr>
      </p:pic>
      <p:pic>
        <p:nvPicPr>
          <p:cNvPr id="113" name="Google Shape;113;p4" descr=" "/>
          <p:cNvPicPr preferRelativeResize="0"/>
          <p:nvPr/>
        </p:nvPicPr>
        <p:blipFill rotWithShape="1">
          <a:blip r:embed="rId4">
            <a:alphaModFix/>
          </a:blip>
          <a:srcRect/>
          <a:stretch/>
        </p:blipFill>
        <p:spPr>
          <a:xfrm>
            <a:off x="22596124" y="0"/>
            <a:ext cx="1790924" cy="2679700"/>
          </a:xfrm>
          <a:prstGeom prst="rect">
            <a:avLst/>
          </a:prstGeom>
          <a:noFill/>
          <a:ln>
            <a:noFill/>
          </a:ln>
        </p:spPr>
      </p:pic>
      <p:sp>
        <p:nvSpPr>
          <p:cNvPr id="114" name="Google Shape;114;p4"/>
          <p:cNvSpPr/>
          <p:nvPr/>
        </p:nvSpPr>
        <p:spPr>
          <a:xfrm>
            <a:off x="23370921" y="10515600"/>
            <a:ext cx="1016127" cy="3200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5" name="Google Shape;115;p4" descr=" "/>
          <p:cNvPicPr preferRelativeResize="0"/>
          <p:nvPr/>
        </p:nvPicPr>
        <p:blipFill rotWithShape="1">
          <a:blip r:embed="rId5">
            <a:alphaModFix/>
          </a:blip>
          <a:srcRect/>
          <a:stretch/>
        </p:blipFill>
        <p:spPr>
          <a:xfrm>
            <a:off x="23523340" y="10820400"/>
            <a:ext cx="711289" cy="2590800"/>
          </a:xfrm>
          <a:prstGeom prst="rect">
            <a:avLst/>
          </a:prstGeom>
          <a:noFill/>
          <a:ln>
            <a:noFill/>
          </a:ln>
        </p:spPr>
      </p:pic>
      <p:pic>
        <p:nvPicPr>
          <p:cNvPr id="116" name="Google Shape;116;p4" descr=" "/>
          <p:cNvPicPr preferRelativeResize="0"/>
          <p:nvPr/>
        </p:nvPicPr>
        <p:blipFill rotWithShape="1">
          <a:blip r:embed="rId6">
            <a:alphaModFix/>
          </a:blip>
          <a:srcRect/>
          <a:stretch/>
        </p:blipFill>
        <p:spPr>
          <a:xfrm>
            <a:off x="0" y="825500"/>
            <a:ext cx="1538111" cy="596187"/>
          </a:xfrm>
          <a:prstGeom prst="rect">
            <a:avLst/>
          </a:prstGeom>
          <a:noFill/>
          <a:ln>
            <a:noFill/>
          </a:ln>
        </p:spPr>
      </p:pic>
      <p:pic>
        <p:nvPicPr>
          <p:cNvPr id="117" name="Google Shape;117;p4" descr=" "/>
          <p:cNvPicPr preferRelativeResize="0"/>
          <p:nvPr/>
        </p:nvPicPr>
        <p:blipFill rotWithShape="1">
          <a:blip r:embed="rId7">
            <a:alphaModFix/>
          </a:blip>
          <a:srcRect/>
          <a:stretch/>
        </p:blipFill>
        <p:spPr>
          <a:xfrm>
            <a:off x="19039680" y="9448800"/>
            <a:ext cx="4798943" cy="2133600"/>
          </a:xfrm>
          <a:prstGeom prst="rect">
            <a:avLst/>
          </a:prstGeom>
          <a:noFill/>
          <a:ln>
            <a:noFill/>
          </a:ln>
        </p:spPr>
      </p:pic>
      <p:pic>
        <p:nvPicPr>
          <p:cNvPr id="118" name="Google Shape;118;p4" descr=" "/>
          <p:cNvPicPr preferRelativeResize="0"/>
          <p:nvPr/>
        </p:nvPicPr>
        <p:blipFill rotWithShape="1">
          <a:blip r:embed="rId8">
            <a:alphaModFix/>
          </a:blip>
          <a:srcRect/>
          <a:stretch/>
        </p:blipFill>
        <p:spPr>
          <a:xfrm>
            <a:off x="0" y="11002287"/>
            <a:ext cx="1943343" cy="2713713"/>
          </a:xfrm>
          <a:prstGeom prst="rect">
            <a:avLst/>
          </a:prstGeom>
          <a:noFill/>
          <a:ln>
            <a:noFill/>
          </a:ln>
        </p:spPr>
      </p:pic>
      <p:sp>
        <p:nvSpPr>
          <p:cNvPr id="119" name="Google Shape;119;p4"/>
          <p:cNvSpPr/>
          <p:nvPr/>
        </p:nvSpPr>
        <p:spPr>
          <a:xfrm>
            <a:off x="2959470" y="1866900"/>
            <a:ext cx="9704013" cy="1295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4"/>
          <p:cNvSpPr/>
          <p:nvPr/>
        </p:nvSpPr>
        <p:spPr>
          <a:xfrm>
            <a:off x="2959470" y="1866900"/>
            <a:ext cx="9704013" cy="1295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4"/>
          <p:cNvSpPr/>
          <p:nvPr/>
        </p:nvSpPr>
        <p:spPr>
          <a:xfrm>
            <a:off x="2959470" y="1866900"/>
            <a:ext cx="10042722" cy="163406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8000"/>
              <a:buFont typeface="Rajdhani"/>
              <a:buNone/>
            </a:pPr>
            <a:r>
              <a:rPr lang="en-US" sz="8000" b="1" i="0" u="none" strike="noStrike" cap="none">
                <a:solidFill>
                  <a:srgbClr val="FFFFFF"/>
                </a:solidFill>
                <a:latin typeface="Rajdhani"/>
                <a:ea typeface="Rajdhani"/>
                <a:cs typeface="Rajdhani"/>
                <a:sym typeface="Rajdhani"/>
              </a:rPr>
              <a:t>TYPES OF AI</a:t>
            </a:r>
            <a:endParaRPr sz="8000" b="0" i="0" u="none" strike="noStrike" cap="none">
              <a:solidFill>
                <a:schemeClr val="dk1"/>
              </a:solidFill>
              <a:latin typeface="Calibri"/>
              <a:ea typeface="Calibri"/>
              <a:cs typeface="Calibri"/>
              <a:sym typeface="Calibri"/>
            </a:endParaRPr>
          </a:p>
        </p:txBody>
      </p:sp>
      <p:sp>
        <p:nvSpPr>
          <p:cNvPr id="122" name="Google Shape;122;p4"/>
          <p:cNvSpPr/>
          <p:nvPr/>
        </p:nvSpPr>
        <p:spPr>
          <a:xfrm>
            <a:off x="2959470" y="5003800"/>
            <a:ext cx="18480810" cy="497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4"/>
          <p:cNvSpPr/>
          <p:nvPr/>
        </p:nvSpPr>
        <p:spPr>
          <a:xfrm>
            <a:off x="2959470" y="5003800"/>
            <a:ext cx="5347368" cy="4457700"/>
          </a:xfrm>
          <a:prstGeom prst="roundRect">
            <a:avLst>
              <a:gd name="adj" fmla="val 4513"/>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4"/>
          <p:cNvSpPr/>
          <p:nvPr/>
        </p:nvSpPr>
        <p:spPr>
          <a:xfrm>
            <a:off x="3365921" y="5308600"/>
            <a:ext cx="1625803" cy="1625600"/>
          </a:xfrm>
          <a:prstGeom prst="roundRect">
            <a:avLst>
              <a:gd name="adj" fmla="val 78188"/>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25" name="Google Shape;125;p4" descr=" "/>
          <p:cNvPicPr preferRelativeResize="0"/>
          <p:nvPr/>
        </p:nvPicPr>
        <p:blipFill rotWithShape="1">
          <a:blip r:embed="rId9">
            <a:alphaModFix/>
          </a:blip>
          <a:srcRect/>
          <a:stretch/>
        </p:blipFill>
        <p:spPr>
          <a:xfrm>
            <a:off x="3365921" y="5308600"/>
            <a:ext cx="1625803" cy="1625600"/>
          </a:xfrm>
          <a:prstGeom prst="rect">
            <a:avLst/>
          </a:prstGeom>
          <a:noFill/>
          <a:ln>
            <a:noFill/>
          </a:ln>
        </p:spPr>
      </p:pic>
      <p:pic>
        <p:nvPicPr>
          <p:cNvPr id="126" name="Google Shape;126;p4" descr=" "/>
          <p:cNvPicPr preferRelativeResize="0"/>
          <p:nvPr/>
        </p:nvPicPr>
        <p:blipFill rotWithShape="1">
          <a:blip r:embed="rId10">
            <a:alphaModFix/>
          </a:blip>
          <a:srcRect/>
          <a:stretch/>
        </p:blipFill>
        <p:spPr>
          <a:xfrm>
            <a:off x="3580858" y="5416550"/>
            <a:ext cx="1196250" cy="1409700"/>
          </a:xfrm>
          <a:prstGeom prst="rect">
            <a:avLst/>
          </a:prstGeom>
          <a:noFill/>
          <a:ln>
            <a:noFill/>
          </a:ln>
        </p:spPr>
      </p:pic>
      <p:sp>
        <p:nvSpPr>
          <p:cNvPr id="127" name="Google Shape;127;p4"/>
          <p:cNvSpPr/>
          <p:nvPr/>
        </p:nvSpPr>
        <p:spPr>
          <a:xfrm>
            <a:off x="3365921" y="7239000"/>
            <a:ext cx="4534467"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4"/>
          <p:cNvSpPr/>
          <p:nvPr/>
        </p:nvSpPr>
        <p:spPr>
          <a:xfrm>
            <a:off x="3365921" y="7239000"/>
            <a:ext cx="4737692" cy="9779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4800"/>
              <a:buFont typeface="Rajdhani"/>
              <a:buNone/>
            </a:pPr>
            <a:r>
              <a:rPr lang="en-US" sz="4800" b="1" i="0" u="none" strike="noStrike" cap="none">
                <a:solidFill>
                  <a:srgbClr val="FFFFFF"/>
                </a:solidFill>
                <a:latin typeface="Rajdhani"/>
                <a:ea typeface="Rajdhani"/>
                <a:cs typeface="Rajdhani"/>
                <a:sym typeface="Rajdhani"/>
              </a:rPr>
              <a:t>NARROW AI</a:t>
            </a:r>
            <a:endParaRPr sz="4800" b="0" i="0" u="none" strike="noStrike" cap="none">
              <a:solidFill>
                <a:schemeClr val="dk1"/>
              </a:solidFill>
              <a:latin typeface="Calibri"/>
              <a:ea typeface="Calibri"/>
              <a:cs typeface="Calibri"/>
              <a:sym typeface="Calibri"/>
            </a:endParaRPr>
          </a:p>
        </p:txBody>
      </p:sp>
      <p:sp>
        <p:nvSpPr>
          <p:cNvPr id="129" name="Google Shape;129;p4"/>
          <p:cNvSpPr/>
          <p:nvPr/>
        </p:nvSpPr>
        <p:spPr>
          <a:xfrm>
            <a:off x="3365921" y="8115300"/>
            <a:ext cx="4669950" cy="117686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3200"/>
              <a:buFont typeface="Rajdhani"/>
              <a:buNone/>
            </a:pPr>
            <a:r>
              <a:rPr lang="en-US" sz="3200" b="0" i="0" u="none" strike="noStrike" cap="none">
                <a:solidFill>
                  <a:srgbClr val="FFFFFF"/>
                </a:solidFill>
                <a:latin typeface="Rajdhani"/>
                <a:ea typeface="Rajdhani"/>
                <a:cs typeface="Rajdhani"/>
                <a:sym typeface="Rajdhani"/>
              </a:rPr>
              <a:t>Narrow AI is designed to perform a specific task</a:t>
            </a:r>
            <a:endParaRPr sz="3200" b="0" i="0" u="none" strike="noStrike" cap="none">
              <a:solidFill>
                <a:schemeClr val="dk1"/>
              </a:solidFill>
              <a:latin typeface="Calibri"/>
              <a:ea typeface="Calibri"/>
              <a:cs typeface="Calibri"/>
              <a:sym typeface="Calibri"/>
            </a:endParaRPr>
          </a:p>
        </p:txBody>
      </p:sp>
      <p:pic>
        <p:nvPicPr>
          <p:cNvPr id="130" name="Google Shape;130;p4" descr=" "/>
          <p:cNvPicPr preferRelativeResize="0"/>
          <p:nvPr/>
        </p:nvPicPr>
        <p:blipFill rotWithShape="1">
          <a:blip r:embed="rId11">
            <a:alphaModFix/>
          </a:blip>
          <a:srcRect/>
          <a:stretch/>
        </p:blipFill>
        <p:spPr>
          <a:xfrm>
            <a:off x="2965821" y="5003800"/>
            <a:ext cx="5347368" cy="4978400"/>
          </a:xfrm>
          <a:prstGeom prst="rect">
            <a:avLst/>
          </a:prstGeom>
          <a:noFill/>
          <a:ln>
            <a:noFill/>
          </a:ln>
        </p:spPr>
      </p:pic>
      <p:pic>
        <p:nvPicPr>
          <p:cNvPr id="131" name="Google Shape;131;p4" descr=" "/>
          <p:cNvPicPr preferRelativeResize="0"/>
          <p:nvPr/>
        </p:nvPicPr>
        <p:blipFill rotWithShape="1">
          <a:blip r:embed="rId12">
            <a:alphaModFix/>
          </a:blip>
          <a:srcRect/>
          <a:stretch/>
        </p:blipFill>
        <p:spPr>
          <a:xfrm>
            <a:off x="2965821" y="5003800"/>
            <a:ext cx="5347368" cy="4978400"/>
          </a:xfrm>
          <a:prstGeom prst="rect">
            <a:avLst/>
          </a:prstGeom>
          <a:noFill/>
          <a:ln>
            <a:noFill/>
          </a:ln>
        </p:spPr>
      </p:pic>
      <p:sp>
        <p:nvSpPr>
          <p:cNvPr id="132" name="Google Shape;132;p4"/>
          <p:cNvSpPr/>
          <p:nvPr/>
        </p:nvSpPr>
        <p:spPr>
          <a:xfrm>
            <a:off x="9526191" y="5003800"/>
            <a:ext cx="5347368" cy="4978400"/>
          </a:xfrm>
          <a:prstGeom prst="roundRect">
            <a:avLst>
              <a:gd name="adj" fmla="val 4041"/>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4"/>
          <p:cNvSpPr/>
          <p:nvPr/>
        </p:nvSpPr>
        <p:spPr>
          <a:xfrm>
            <a:off x="9932641" y="5308600"/>
            <a:ext cx="1625803" cy="1625600"/>
          </a:xfrm>
          <a:prstGeom prst="roundRect">
            <a:avLst>
              <a:gd name="adj" fmla="val 78188"/>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4" name="Google Shape;134;p4" descr=" "/>
          <p:cNvPicPr preferRelativeResize="0"/>
          <p:nvPr/>
        </p:nvPicPr>
        <p:blipFill rotWithShape="1">
          <a:blip r:embed="rId9">
            <a:alphaModFix/>
          </a:blip>
          <a:srcRect/>
          <a:stretch/>
        </p:blipFill>
        <p:spPr>
          <a:xfrm>
            <a:off x="9932641" y="5308600"/>
            <a:ext cx="1625803" cy="1625600"/>
          </a:xfrm>
          <a:prstGeom prst="rect">
            <a:avLst/>
          </a:prstGeom>
          <a:noFill/>
          <a:ln>
            <a:noFill/>
          </a:ln>
        </p:spPr>
      </p:pic>
      <p:pic>
        <p:nvPicPr>
          <p:cNvPr id="135" name="Google Shape;135;p4" descr=" "/>
          <p:cNvPicPr preferRelativeResize="0"/>
          <p:nvPr/>
        </p:nvPicPr>
        <p:blipFill rotWithShape="1">
          <a:blip r:embed="rId13">
            <a:alphaModFix/>
          </a:blip>
          <a:srcRect/>
          <a:stretch/>
        </p:blipFill>
        <p:spPr>
          <a:xfrm>
            <a:off x="10187625" y="5410200"/>
            <a:ext cx="1116152" cy="1422558"/>
          </a:xfrm>
          <a:prstGeom prst="rect">
            <a:avLst/>
          </a:prstGeom>
          <a:noFill/>
          <a:ln>
            <a:noFill/>
          </a:ln>
        </p:spPr>
      </p:pic>
      <p:sp>
        <p:nvSpPr>
          <p:cNvPr id="136" name="Google Shape;136;p4"/>
          <p:cNvSpPr/>
          <p:nvPr/>
        </p:nvSpPr>
        <p:spPr>
          <a:xfrm>
            <a:off x="9932641" y="7239000"/>
            <a:ext cx="4534467" cy="243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4"/>
          <p:cNvSpPr/>
          <p:nvPr/>
        </p:nvSpPr>
        <p:spPr>
          <a:xfrm>
            <a:off x="9932641" y="7239000"/>
            <a:ext cx="4737692" cy="9779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4800"/>
              <a:buFont typeface="Rajdhani"/>
              <a:buNone/>
            </a:pPr>
            <a:r>
              <a:rPr lang="en-US" sz="4800" b="1" i="0" u="none" strike="noStrike" cap="none">
                <a:solidFill>
                  <a:srgbClr val="FFFFFF"/>
                </a:solidFill>
                <a:latin typeface="Rajdhani"/>
                <a:ea typeface="Rajdhani"/>
                <a:cs typeface="Rajdhani"/>
                <a:sym typeface="Rajdhani"/>
              </a:rPr>
              <a:t>GENERAL AI</a:t>
            </a:r>
            <a:endParaRPr sz="4800" b="0" i="0" u="none" strike="noStrike" cap="none">
              <a:solidFill>
                <a:schemeClr val="dk1"/>
              </a:solidFill>
              <a:latin typeface="Calibri"/>
              <a:ea typeface="Calibri"/>
              <a:cs typeface="Calibri"/>
              <a:sym typeface="Calibri"/>
            </a:endParaRPr>
          </a:p>
        </p:txBody>
      </p:sp>
      <p:sp>
        <p:nvSpPr>
          <p:cNvPr id="138" name="Google Shape;138;p4"/>
          <p:cNvSpPr/>
          <p:nvPr/>
        </p:nvSpPr>
        <p:spPr>
          <a:xfrm>
            <a:off x="9932641" y="8115300"/>
            <a:ext cx="4669950" cy="169756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3200"/>
              <a:buFont typeface="Rajdhani"/>
              <a:buNone/>
            </a:pPr>
            <a:r>
              <a:rPr lang="en-US" sz="3200" b="0" i="0" u="none" strike="noStrike" cap="none">
                <a:solidFill>
                  <a:srgbClr val="FFFFFF"/>
                </a:solidFill>
                <a:latin typeface="Rajdhani"/>
                <a:ea typeface="Rajdhani"/>
                <a:cs typeface="Rajdhani"/>
                <a:sym typeface="Rajdhani"/>
              </a:rPr>
              <a:t>General AI can perform any intellectual task that a human can</a:t>
            </a:r>
            <a:endParaRPr sz="3200" b="0" i="0" u="none" strike="noStrike" cap="none">
              <a:solidFill>
                <a:schemeClr val="dk1"/>
              </a:solidFill>
              <a:latin typeface="Calibri"/>
              <a:ea typeface="Calibri"/>
              <a:cs typeface="Calibri"/>
              <a:sym typeface="Calibri"/>
            </a:endParaRPr>
          </a:p>
        </p:txBody>
      </p:sp>
      <p:pic>
        <p:nvPicPr>
          <p:cNvPr id="139" name="Google Shape;139;p4" descr=" "/>
          <p:cNvPicPr preferRelativeResize="0"/>
          <p:nvPr/>
        </p:nvPicPr>
        <p:blipFill rotWithShape="1">
          <a:blip r:embed="rId11">
            <a:alphaModFix/>
          </a:blip>
          <a:srcRect/>
          <a:stretch/>
        </p:blipFill>
        <p:spPr>
          <a:xfrm>
            <a:off x="9532541" y="5003800"/>
            <a:ext cx="5347368" cy="4978400"/>
          </a:xfrm>
          <a:prstGeom prst="rect">
            <a:avLst/>
          </a:prstGeom>
          <a:noFill/>
          <a:ln>
            <a:noFill/>
          </a:ln>
        </p:spPr>
      </p:pic>
      <p:pic>
        <p:nvPicPr>
          <p:cNvPr id="140" name="Google Shape;140;p4" descr=" "/>
          <p:cNvPicPr preferRelativeResize="0"/>
          <p:nvPr/>
        </p:nvPicPr>
        <p:blipFill rotWithShape="1">
          <a:blip r:embed="rId12">
            <a:alphaModFix/>
          </a:blip>
          <a:srcRect/>
          <a:stretch/>
        </p:blipFill>
        <p:spPr>
          <a:xfrm>
            <a:off x="9532541" y="5003800"/>
            <a:ext cx="5347368" cy="4978400"/>
          </a:xfrm>
          <a:prstGeom prst="rect">
            <a:avLst/>
          </a:prstGeom>
          <a:noFill/>
          <a:ln>
            <a:noFill/>
          </a:ln>
        </p:spPr>
      </p:pic>
      <p:sp>
        <p:nvSpPr>
          <p:cNvPr id="141" name="Google Shape;141;p4"/>
          <p:cNvSpPr/>
          <p:nvPr/>
        </p:nvSpPr>
        <p:spPr>
          <a:xfrm>
            <a:off x="16092911" y="5003800"/>
            <a:ext cx="5347368" cy="4978400"/>
          </a:xfrm>
          <a:prstGeom prst="roundRect">
            <a:avLst>
              <a:gd name="adj" fmla="val 4041"/>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4"/>
          <p:cNvSpPr/>
          <p:nvPr/>
        </p:nvSpPr>
        <p:spPr>
          <a:xfrm>
            <a:off x="16499362" y="5308600"/>
            <a:ext cx="1625803" cy="1625600"/>
          </a:xfrm>
          <a:prstGeom prst="roundRect">
            <a:avLst>
              <a:gd name="adj" fmla="val 78188"/>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3" name="Google Shape;143;p4" descr=" "/>
          <p:cNvPicPr preferRelativeResize="0"/>
          <p:nvPr/>
        </p:nvPicPr>
        <p:blipFill rotWithShape="1">
          <a:blip r:embed="rId9">
            <a:alphaModFix/>
          </a:blip>
          <a:srcRect/>
          <a:stretch/>
        </p:blipFill>
        <p:spPr>
          <a:xfrm>
            <a:off x="16499362" y="5308600"/>
            <a:ext cx="1625803" cy="1625600"/>
          </a:xfrm>
          <a:prstGeom prst="rect">
            <a:avLst/>
          </a:prstGeom>
          <a:noFill/>
          <a:ln>
            <a:noFill/>
          </a:ln>
        </p:spPr>
      </p:pic>
      <p:pic>
        <p:nvPicPr>
          <p:cNvPr id="144" name="Google Shape;144;p4" descr=" "/>
          <p:cNvPicPr preferRelativeResize="0"/>
          <p:nvPr/>
        </p:nvPicPr>
        <p:blipFill rotWithShape="1">
          <a:blip r:embed="rId14">
            <a:alphaModFix/>
          </a:blip>
          <a:srcRect/>
          <a:stretch/>
        </p:blipFill>
        <p:spPr>
          <a:xfrm>
            <a:off x="16658132" y="5410200"/>
            <a:ext cx="1308264" cy="1422400"/>
          </a:xfrm>
          <a:prstGeom prst="rect">
            <a:avLst/>
          </a:prstGeom>
          <a:noFill/>
          <a:ln>
            <a:noFill/>
          </a:ln>
        </p:spPr>
      </p:pic>
      <p:sp>
        <p:nvSpPr>
          <p:cNvPr id="145" name="Google Shape;145;p4"/>
          <p:cNvSpPr/>
          <p:nvPr/>
        </p:nvSpPr>
        <p:spPr>
          <a:xfrm>
            <a:off x="16499362" y="7239000"/>
            <a:ext cx="4534467" cy="243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4"/>
          <p:cNvSpPr/>
          <p:nvPr/>
        </p:nvSpPr>
        <p:spPr>
          <a:xfrm>
            <a:off x="16499362" y="7239000"/>
            <a:ext cx="4737692" cy="9779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4800"/>
              <a:buFont typeface="Rajdhani"/>
              <a:buNone/>
            </a:pPr>
            <a:r>
              <a:rPr lang="en-US" sz="4800" b="1" i="0" u="none" strike="noStrike" cap="none">
                <a:solidFill>
                  <a:srgbClr val="FFFFFF"/>
                </a:solidFill>
                <a:latin typeface="Rajdhani"/>
                <a:ea typeface="Rajdhani"/>
                <a:cs typeface="Rajdhani"/>
                <a:sym typeface="Rajdhani"/>
              </a:rPr>
              <a:t>SUPER AI</a:t>
            </a:r>
            <a:endParaRPr sz="4800" b="0" i="0" u="none" strike="noStrike" cap="none">
              <a:solidFill>
                <a:schemeClr val="dk1"/>
              </a:solidFill>
              <a:latin typeface="Calibri"/>
              <a:ea typeface="Calibri"/>
              <a:cs typeface="Calibri"/>
              <a:sym typeface="Calibri"/>
            </a:endParaRPr>
          </a:p>
        </p:txBody>
      </p:sp>
      <p:sp>
        <p:nvSpPr>
          <p:cNvPr id="147" name="Google Shape;147;p4"/>
          <p:cNvSpPr/>
          <p:nvPr/>
        </p:nvSpPr>
        <p:spPr>
          <a:xfrm>
            <a:off x="16499362" y="8115300"/>
            <a:ext cx="4669950" cy="169756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3200"/>
              <a:buFont typeface="Rajdhani"/>
              <a:buNone/>
            </a:pPr>
            <a:r>
              <a:rPr lang="en-US" sz="3200" b="0" i="0" u="none" strike="noStrike" cap="none">
                <a:solidFill>
                  <a:srgbClr val="FFFFFF"/>
                </a:solidFill>
                <a:latin typeface="Rajdhani"/>
                <a:ea typeface="Rajdhani"/>
                <a:cs typeface="Rajdhani"/>
                <a:sym typeface="Rajdhani"/>
              </a:rPr>
              <a:t>Super AI is hypothetical and would surpass human intelligence</a:t>
            </a:r>
            <a:endParaRPr sz="3200" b="0" i="0" u="none" strike="noStrike" cap="none">
              <a:solidFill>
                <a:schemeClr val="dk1"/>
              </a:solidFill>
              <a:latin typeface="Calibri"/>
              <a:ea typeface="Calibri"/>
              <a:cs typeface="Calibri"/>
              <a:sym typeface="Calibri"/>
            </a:endParaRPr>
          </a:p>
        </p:txBody>
      </p:sp>
      <p:pic>
        <p:nvPicPr>
          <p:cNvPr id="148" name="Google Shape;148;p4" descr=" "/>
          <p:cNvPicPr preferRelativeResize="0"/>
          <p:nvPr/>
        </p:nvPicPr>
        <p:blipFill rotWithShape="1">
          <a:blip r:embed="rId11">
            <a:alphaModFix/>
          </a:blip>
          <a:srcRect/>
          <a:stretch/>
        </p:blipFill>
        <p:spPr>
          <a:xfrm>
            <a:off x="16099262" y="5003800"/>
            <a:ext cx="5347368" cy="4978400"/>
          </a:xfrm>
          <a:prstGeom prst="rect">
            <a:avLst/>
          </a:prstGeom>
          <a:noFill/>
          <a:ln>
            <a:noFill/>
          </a:ln>
        </p:spPr>
      </p:pic>
      <p:pic>
        <p:nvPicPr>
          <p:cNvPr id="149" name="Google Shape;149;p4" descr=" "/>
          <p:cNvPicPr preferRelativeResize="0"/>
          <p:nvPr/>
        </p:nvPicPr>
        <p:blipFill rotWithShape="1">
          <a:blip r:embed="rId12">
            <a:alphaModFix/>
          </a:blip>
          <a:srcRect/>
          <a:stretch/>
        </p:blipFill>
        <p:spPr>
          <a:xfrm>
            <a:off x="16099262" y="5003800"/>
            <a:ext cx="5347368" cy="49784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54"/>
        <p:cNvGrpSpPr/>
        <p:nvPr/>
      </p:nvGrpSpPr>
      <p:grpSpPr>
        <a:xfrm>
          <a:off x="0" y="0"/>
          <a:ext cx="0" cy="0"/>
          <a:chOff x="0" y="0"/>
          <a:chExt cx="0" cy="0"/>
        </a:xfrm>
      </p:grpSpPr>
      <p:pic>
        <p:nvPicPr>
          <p:cNvPr id="155" name="Google Shape;155;p5" descr=" "/>
          <p:cNvPicPr preferRelativeResize="0"/>
          <p:nvPr/>
        </p:nvPicPr>
        <p:blipFill rotWithShape="1">
          <a:blip r:embed="rId3">
            <a:alphaModFix/>
          </a:blip>
          <a:srcRect/>
          <a:stretch/>
        </p:blipFill>
        <p:spPr>
          <a:xfrm>
            <a:off x="0" y="0"/>
            <a:ext cx="24387048" cy="13716000"/>
          </a:xfrm>
          <a:prstGeom prst="rect">
            <a:avLst/>
          </a:prstGeom>
          <a:noFill/>
          <a:ln>
            <a:noFill/>
          </a:ln>
        </p:spPr>
      </p:pic>
      <p:pic>
        <p:nvPicPr>
          <p:cNvPr id="156" name="Google Shape;156;p5" descr=" "/>
          <p:cNvPicPr preferRelativeResize="0"/>
          <p:nvPr/>
        </p:nvPicPr>
        <p:blipFill rotWithShape="1">
          <a:blip r:embed="rId4">
            <a:alphaModFix/>
          </a:blip>
          <a:srcRect/>
          <a:stretch/>
        </p:blipFill>
        <p:spPr>
          <a:xfrm>
            <a:off x="0" y="10820400"/>
            <a:ext cx="2807051" cy="2895600"/>
          </a:xfrm>
          <a:prstGeom prst="rect">
            <a:avLst/>
          </a:prstGeom>
          <a:noFill/>
          <a:ln>
            <a:noFill/>
          </a:ln>
        </p:spPr>
      </p:pic>
      <p:sp>
        <p:nvSpPr>
          <p:cNvPr id="157" name="Google Shape;157;p5"/>
          <p:cNvSpPr/>
          <p:nvPr/>
        </p:nvSpPr>
        <p:spPr>
          <a:xfrm>
            <a:off x="23370921" y="10515600"/>
            <a:ext cx="1016127" cy="3200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8" name="Google Shape;158;p5" descr=" "/>
          <p:cNvPicPr preferRelativeResize="0"/>
          <p:nvPr/>
        </p:nvPicPr>
        <p:blipFill rotWithShape="1">
          <a:blip r:embed="rId5">
            <a:alphaModFix/>
          </a:blip>
          <a:srcRect/>
          <a:stretch/>
        </p:blipFill>
        <p:spPr>
          <a:xfrm>
            <a:off x="23523340" y="10820400"/>
            <a:ext cx="711289" cy="2590800"/>
          </a:xfrm>
          <a:prstGeom prst="rect">
            <a:avLst/>
          </a:prstGeom>
          <a:noFill/>
          <a:ln>
            <a:noFill/>
          </a:ln>
        </p:spPr>
      </p:pic>
      <p:sp>
        <p:nvSpPr>
          <p:cNvPr id="159" name="Google Shape;159;p5"/>
          <p:cNvSpPr/>
          <p:nvPr/>
        </p:nvSpPr>
        <p:spPr>
          <a:xfrm>
            <a:off x="12350177" y="787400"/>
            <a:ext cx="10042722" cy="1634067"/>
          </a:xfrm>
          <a:prstGeom prst="rect">
            <a:avLst/>
          </a:prstGeom>
          <a:noFill/>
          <a:ln>
            <a:noFill/>
          </a:ln>
        </p:spPr>
        <p:txBody>
          <a:bodyPr spcFirstLastPara="1" wrap="square" lIns="0" tIns="0" rIns="0" bIns="0" anchor="t" anchorCtr="0">
            <a:noAutofit/>
          </a:bodyPr>
          <a:lstStyle/>
          <a:p>
            <a:pPr marL="0" marR="0" lvl="0" indent="0" algn="r" rtl="0">
              <a:spcBef>
                <a:spcPts val="0"/>
              </a:spcBef>
              <a:spcAft>
                <a:spcPts val="0"/>
              </a:spcAft>
              <a:buClr>
                <a:srgbClr val="FFFFFF"/>
              </a:buClr>
              <a:buSzPts val="8000"/>
              <a:buFont typeface="Rajdhani"/>
              <a:buNone/>
            </a:pPr>
            <a:r>
              <a:rPr lang="en-US" sz="8000" b="1" i="0" u="none" strike="noStrike" cap="none">
                <a:solidFill>
                  <a:srgbClr val="FFFFFF"/>
                </a:solidFill>
                <a:latin typeface="Rajdhani"/>
                <a:ea typeface="Rajdhani"/>
                <a:cs typeface="Rajdhani"/>
                <a:sym typeface="Rajdhani"/>
              </a:rPr>
              <a:t>HISTORY OF AI</a:t>
            </a:r>
            <a:endParaRPr sz="8000" b="0" i="0" u="none" strike="noStrike" cap="none">
              <a:solidFill>
                <a:schemeClr val="dk1"/>
              </a:solidFill>
              <a:latin typeface="Calibri"/>
              <a:ea typeface="Calibri"/>
              <a:cs typeface="Calibri"/>
              <a:sym typeface="Calibri"/>
            </a:endParaRPr>
          </a:p>
        </p:txBody>
      </p:sp>
      <p:pic>
        <p:nvPicPr>
          <p:cNvPr id="160" name="Google Shape;160;p5" descr=" "/>
          <p:cNvPicPr preferRelativeResize="0"/>
          <p:nvPr/>
        </p:nvPicPr>
        <p:blipFill rotWithShape="1">
          <a:blip r:embed="rId6">
            <a:alphaModFix/>
          </a:blip>
          <a:srcRect/>
          <a:stretch/>
        </p:blipFill>
        <p:spPr>
          <a:xfrm>
            <a:off x="21376772" y="2184400"/>
            <a:ext cx="3010276" cy="1943100"/>
          </a:xfrm>
          <a:prstGeom prst="rect">
            <a:avLst/>
          </a:prstGeom>
          <a:noFill/>
          <a:ln>
            <a:noFill/>
          </a:ln>
        </p:spPr>
      </p:pic>
      <p:pic>
        <p:nvPicPr>
          <p:cNvPr id="161" name="Google Shape;161;p5" descr=" "/>
          <p:cNvPicPr preferRelativeResize="0"/>
          <p:nvPr/>
        </p:nvPicPr>
        <p:blipFill rotWithShape="1">
          <a:blip r:embed="rId7">
            <a:alphaModFix/>
          </a:blip>
          <a:srcRect/>
          <a:stretch/>
        </p:blipFill>
        <p:spPr>
          <a:xfrm>
            <a:off x="2006851" y="0"/>
            <a:ext cx="20386048" cy="13716000"/>
          </a:xfrm>
          <a:prstGeom prst="rect">
            <a:avLst/>
          </a:prstGeom>
          <a:noFill/>
          <a:ln>
            <a:noFill/>
          </a:ln>
        </p:spPr>
      </p:pic>
      <p:sp>
        <p:nvSpPr>
          <p:cNvPr id="162" name="Google Shape;162;p5"/>
          <p:cNvSpPr/>
          <p:nvPr/>
        </p:nvSpPr>
        <p:spPr>
          <a:xfrm>
            <a:off x="11215502" y="0"/>
            <a:ext cx="2540318" cy="14008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63" name="Google Shape;163;p5" descr=" "/>
          <p:cNvPicPr preferRelativeResize="0"/>
          <p:nvPr/>
        </p:nvPicPr>
        <p:blipFill rotWithShape="1">
          <a:blip r:embed="rId8">
            <a:alphaModFix/>
          </a:blip>
          <a:srcRect/>
          <a:stretch/>
        </p:blipFill>
        <p:spPr>
          <a:xfrm>
            <a:off x="12447556" y="0"/>
            <a:ext cx="38105" cy="1879600"/>
          </a:xfrm>
          <a:prstGeom prst="rect">
            <a:avLst/>
          </a:prstGeom>
          <a:noFill/>
          <a:ln>
            <a:noFill/>
          </a:ln>
        </p:spPr>
      </p:pic>
      <p:sp>
        <p:nvSpPr>
          <p:cNvPr id="164" name="Google Shape;164;p5"/>
          <p:cNvSpPr/>
          <p:nvPr/>
        </p:nvSpPr>
        <p:spPr>
          <a:xfrm>
            <a:off x="11215502" y="1879600"/>
            <a:ext cx="2540318" cy="1181100"/>
          </a:xfrm>
          <a:prstGeom prst="roundRect">
            <a:avLst>
              <a:gd name="adj" fmla="val 13161"/>
            </a:avLst>
          </a:prstGeom>
          <a:noFill/>
          <a:ln w="254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5"/>
          <p:cNvSpPr/>
          <p:nvPr/>
        </p:nvSpPr>
        <p:spPr>
          <a:xfrm>
            <a:off x="11907738" y="2082800"/>
            <a:ext cx="1359070" cy="9779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4800"/>
              <a:buFont typeface="Rajdhani"/>
              <a:buNone/>
            </a:pPr>
            <a:r>
              <a:rPr lang="en-US" sz="4800" b="1" i="0" u="none" strike="noStrike" cap="none">
                <a:solidFill>
                  <a:srgbClr val="FFFFFF"/>
                </a:solidFill>
                <a:latin typeface="Rajdhani"/>
                <a:ea typeface="Rajdhani"/>
                <a:cs typeface="Rajdhani"/>
                <a:sym typeface="Rajdhani"/>
              </a:rPr>
              <a:t>1956</a:t>
            </a:r>
            <a:endParaRPr sz="4800" b="0" i="0" u="none" strike="noStrike" cap="none">
              <a:solidFill>
                <a:schemeClr val="dk1"/>
              </a:solidFill>
              <a:latin typeface="Calibri"/>
              <a:ea typeface="Calibri"/>
              <a:cs typeface="Calibri"/>
              <a:sym typeface="Calibri"/>
            </a:endParaRPr>
          </a:p>
        </p:txBody>
      </p:sp>
      <p:pic>
        <p:nvPicPr>
          <p:cNvPr id="166" name="Google Shape;166;p5" descr=" "/>
          <p:cNvPicPr preferRelativeResize="0"/>
          <p:nvPr/>
        </p:nvPicPr>
        <p:blipFill rotWithShape="1">
          <a:blip r:embed="rId8">
            <a:alphaModFix/>
          </a:blip>
          <a:srcRect/>
          <a:stretch/>
        </p:blipFill>
        <p:spPr>
          <a:xfrm>
            <a:off x="12447556" y="3060700"/>
            <a:ext cx="38105" cy="1879600"/>
          </a:xfrm>
          <a:prstGeom prst="rect">
            <a:avLst/>
          </a:prstGeom>
          <a:noFill/>
          <a:ln>
            <a:noFill/>
          </a:ln>
        </p:spPr>
      </p:pic>
      <p:sp>
        <p:nvSpPr>
          <p:cNvPr id="167" name="Google Shape;167;p5"/>
          <p:cNvSpPr/>
          <p:nvPr/>
        </p:nvSpPr>
        <p:spPr>
          <a:xfrm>
            <a:off x="11215502" y="4940300"/>
            <a:ext cx="2540318" cy="1181100"/>
          </a:xfrm>
          <a:prstGeom prst="roundRect">
            <a:avLst>
              <a:gd name="adj" fmla="val 13161"/>
            </a:avLst>
          </a:prstGeom>
          <a:noFill/>
          <a:ln w="254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5"/>
          <p:cNvSpPr/>
          <p:nvPr/>
        </p:nvSpPr>
        <p:spPr>
          <a:xfrm>
            <a:off x="11926791" y="5143500"/>
            <a:ext cx="1320965" cy="9779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4800"/>
              <a:buFont typeface="Rajdhani"/>
              <a:buNone/>
            </a:pPr>
            <a:r>
              <a:rPr lang="en-US" sz="4800" b="1" i="0" u="none" strike="noStrike" cap="none">
                <a:solidFill>
                  <a:srgbClr val="FFFFFF"/>
                </a:solidFill>
                <a:latin typeface="Rajdhani"/>
                <a:ea typeface="Rajdhani"/>
                <a:cs typeface="Rajdhani"/>
                <a:sym typeface="Rajdhani"/>
              </a:rPr>
              <a:t>1974</a:t>
            </a:r>
            <a:endParaRPr sz="4800" b="0" i="0" u="none" strike="noStrike" cap="none">
              <a:solidFill>
                <a:schemeClr val="dk1"/>
              </a:solidFill>
              <a:latin typeface="Calibri"/>
              <a:ea typeface="Calibri"/>
              <a:cs typeface="Calibri"/>
              <a:sym typeface="Calibri"/>
            </a:endParaRPr>
          </a:p>
        </p:txBody>
      </p:sp>
      <p:pic>
        <p:nvPicPr>
          <p:cNvPr id="169" name="Google Shape;169;p5" descr=" "/>
          <p:cNvPicPr preferRelativeResize="0"/>
          <p:nvPr/>
        </p:nvPicPr>
        <p:blipFill rotWithShape="1">
          <a:blip r:embed="rId8">
            <a:alphaModFix/>
          </a:blip>
          <a:srcRect/>
          <a:stretch/>
        </p:blipFill>
        <p:spPr>
          <a:xfrm>
            <a:off x="12447556" y="6121400"/>
            <a:ext cx="38105" cy="1879600"/>
          </a:xfrm>
          <a:prstGeom prst="rect">
            <a:avLst/>
          </a:prstGeom>
          <a:noFill/>
          <a:ln>
            <a:noFill/>
          </a:ln>
        </p:spPr>
      </p:pic>
      <p:sp>
        <p:nvSpPr>
          <p:cNvPr id="170" name="Google Shape;170;p5"/>
          <p:cNvSpPr/>
          <p:nvPr/>
        </p:nvSpPr>
        <p:spPr>
          <a:xfrm>
            <a:off x="11215502" y="8001000"/>
            <a:ext cx="2540318" cy="1181100"/>
          </a:xfrm>
          <a:prstGeom prst="roundRect">
            <a:avLst>
              <a:gd name="adj" fmla="val 13161"/>
            </a:avLst>
          </a:prstGeom>
          <a:noFill/>
          <a:ln w="254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5"/>
          <p:cNvSpPr/>
          <p:nvPr/>
        </p:nvSpPr>
        <p:spPr>
          <a:xfrm>
            <a:off x="11926791" y="8204200"/>
            <a:ext cx="1320965" cy="9779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4800"/>
              <a:buFont typeface="Rajdhani"/>
              <a:buNone/>
            </a:pPr>
            <a:r>
              <a:rPr lang="en-US" sz="4800" b="1" i="0" u="none" strike="noStrike" cap="none">
                <a:solidFill>
                  <a:srgbClr val="FFFFFF"/>
                </a:solidFill>
                <a:latin typeface="Rajdhani"/>
                <a:ea typeface="Rajdhani"/>
                <a:cs typeface="Rajdhani"/>
                <a:sym typeface="Rajdhani"/>
              </a:rPr>
              <a:t>1997</a:t>
            </a:r>
            <a:endParaRPr sz="4800" b="0" i="0" u="none" strike="noStrike" cap="none">
              <a:solidFill>
                <a:schemeClr val="dk1"/>
              </a:solidFill>
              <a:latin typeface="Calibri"/>
              <a:ea typeface="Calibri"/>
              <a:cs typeface="Calibri"/>
              <a:sym typeface="Calibri"/>
            </a:endParaRPr>
          </a:p>
        </p:txBody>
      </p:sp>
      <p:pic>
        <p:nvPicPr>
          <p:cNvPr id="172" name="Google Shape;172;p5" descr=" "/>
          <p:cNvPicPr preferRelativeResize="0"/>
          <p:nvPr/>
        </p:nvPicPr>
        <p:blipFill rotWithShape="1">
          <a:blip r:embed="rId8">
            <a:alphaModFix/>
          </a:blip>
          <a:srcRect/>
          <a:stretch/>
        </p:blipFill>
        <p:spPr>
          <a:xfrm>
            <a:off x="12447556" y="9182100"/>
            <a:ext cx="38105" cy="1879600"/>
          </a:xfrm>
          <a:prstGeom prst="rect">
            <a:avLst/>
          </a:prstGeom>
          <a:noFill/>
          <a:ln>
            <a:noFill/>
          </a:ln>
        </p:spPr>
      </p:pic>
      <p:sp>
        <p:nvSpPr>
          <p:cNvPr id="173" name="Google Shape;173;p5"/>
          <p:cNvSpPr/>
          <p:nvPr/>
        </p:nvSpPr>
        <p:spPr>
          <a:xfrm>
            <a:off x="11215502" y="11061700"/>
            <a:ext cx="2540318" cy="1181100"/>
          </a:xfrm>
          <a:prstGeom prst="roundRect">
            <a:avLst>
              <a:gd name="adj" fmla="val 13161"/>
            </a:avLst>
          </a:prstGeom>
          <a:noFill/>
          <a:ln w="254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5"/>
          <p:cNvSpPr/>
          <p:nvPr/>
        </p:nvSpPr>
        <p:spPr>
          <a:xfrm>
            <a:off x="11914089" y="11264900"/>
            <a:ext cx="1346368" cy="9779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4800"/>
              <a:buFont typeface="Rajdhani"/>
              <a:buNone/>
            </a:pPr>
            <a:r>
              <a:rPr lang="en-US" sz="4800" b="1" i="0" u="none" strike="noStrike" cap="none">
                <a:solidFill>
                  <a:srgbClr val="FFFFFF"/>
                </a:solidFill>
                <a:latin typeface="Rajdhani"/>
                <a:ea typeface="Rajdhani"/>
                <a:cs typeface="Rajdhani"/>
                <a:sym typeface="Rajdhani"/>
              </a:rPr>
              <a:t>2012</a:t>
            </a:r>
            <a:endParaRPr sz="4800" b="0" i="0" u="none" strike="noStrike" cap="none">
              <a:solidFill>
                <a:schemeClr val="dk1"/>
              </a:solidFill>
              <a:latin typeface="Calibri"/>
              <a:ea typeface="Calibri"/>
              <a:cs typeface="Calibri"/>
              <a:sym typeface="Calibri"/>
            </a:endParaRPr>
          </a:p>
        </p:txBody>
      </p:sp>
      <p:pic>
        <p:nvPicPr>
          <p:cNvPr id="175" name="Google Shape;175;p5" descr=" "/>
          <p:cNvPicPr preferRelativeResize="0"/>
          <p:nvPr/>
        </p:nvPicPr>
        <p:blipFill rotWithShape="1">
          <a:blip r:embed="rId9">
            <a:alphaModFix/>
          </a:blip>
          <a:srcRect/>
          <a:stretch/>
        </p:blipFill>
        <p:spPr>
          <a:xfrm>
            <a:off x="12447556" y="12242800"/>
            <a:ext cx="38105" cy="1473200"/>
          </a:xfrm>
          <a:prstGeom prst="rect">
            <a:avLst/>
          </a:prstGeom>
          <a:noFill/>
          <a:ln>
            <a:noFill/>
          </a:ln>
        </p:spPr>
      </p:pic>
      <p:sp>
        <p:nvSpPr>
          <p:cNvPr id="176" name="Google Shape;176;p5"/>
          <p:cNvSpPr/>
          <p:nvPr/>
        </p:nvSpPr>
        <p:spPr>
          <a:xfrm>
            <a:off x="2006851" y="1358900"/>
            <a:ext cx="8713289" cy="2171700"/>
          </a:xfrm>
          <a:prstGeom prst="rect">
            <a:avLst/>
          </a:prstGeom>
          <a:noFill/>
          <a:ln w="254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5"/>
          <p:cNvSpPr/>
          <p:nvPr/>
        </p:nvSpPr>
        <p:spPr>
          <a:xfrm>
            <a:off x="2413302" y="1663700"/>
            <a:ext cx="7900387" cy="1562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5"/>
          <p:cNvSpPr/>
          <p:nvPr/>
        </p:nvSpPr>
        <p:spPr>
          <a:xfrm>
            <a:off x="2345560" y="1663700"/>
            <a:ext cx="8035871" cy="1697567"/>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Clr>
                <a:srgbClr val="FFFFFF"/>
              </a:buClr>
              <a:buSzPts val="3200"/>
              <a:buFont typeface="Rajdhani"/>
              <a:buNone/>
            </a:pPr>
            <a:r>
              <a:rPr lang="en-US" sz="3200" b="0" i="0" u="none" strike="noStrike" cap="none">
                <a:solidFill>
                  <a:srgbClr val="FFFFFF"/>
                </a:solidFill>
                <a:latin typeface="Rajdhani"/>
                <a:ea typeface="Rajdhani"/>
                <a:cs typeface="Rajdhani"/>
                <a:sym typeface="Rajdhani"/>
              </a:rPr>
              <a:t>The Dartmouth Conference, where the term "artificial intelligence" was first coined and AI was established as a field of research.</a:t>
            </a:r>
            <a:endParaRPr sz="3200" b="0" i="0" u="none" strike="noStrike" cap="none">
              <a:solidFill>
                <a:schemeClr val="dk1"/>
              </a:solidFill>
              <a:latin typeface="Calibri"/>
              <a:ea typeface="Calibri"/>
              <a:cs typeface="Calibri"/>
              <a:sym typeface="Calibri"/>
            </a:endParaRPr>
          </a:p>
        </p:txBody>
      </p:sp>
      <p:sp>
        <p:nvSpPr>
          <p:cNvPr id="179" name="Google Shape;179;p5"/>
          <p:cNvSpPr/>
          <p:nvPr/>
        </p:nvSpPr>
        <p:spPr>
          <a:xfrm>
            <a:off x="2006851" y="7181850"/>
            <a:ext cx="8713289" cy="2692400"/>
          </a:xfrm>
          <a:prstGeom prst="rect">
            <a:avLst/>
          </a:prstGeom>
          <a:noFill/>
          <a:ln w="254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5"/>
          <p:cNvSpPr/>
          <p:nvPr/>
        </p:nvSpPr>
        <p:spPr>
          <a:xfrm>
            <a:off x="2413302" y="7486650"/>
            <a:ext cx="7900387" cy="2082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5"/>
          <p:cNvSpPr/>
          <p:nvPr/>
        </p:nvSpPr>
        <p:spPr>
          <a:xfrm>
            <a:off x="2345560" y="7486650"/>
            <a:ext cx="8035871" cy="2218267"/>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Clr>
                <a:srgbClr val="FFFFFF"/>
              </a:buClr>
              <a:buSzPts val="3200"/>
              <a:buFont typeface="Rajdhani"/>
              <a:buNone/>
            </a:pPr>
            <a:r>
              <a:rPr lang="en-US" sz="3200" b="0" i="0" u="none" strike="noStrike" cap="none">
                <a:solidFill>
                  <a:srgbClr val="FFFFFF"/>
                </a:solidFill>
                <a:latin typeface="Rajdhani"/>
                <a:ea typeface="Rajdhani"/>
                <a:cs typeface="Rajdhani"/>
                <a:sym typeface="Rajdhani"/>
              </a:rPr>
              <a:t>IBM's Deep Blue defeated the world chess champion Garry Kasparov, demonstrating that machines could surpass human intelligence in specific domains.</a:t>
            </a:r>
            <a:endParaRPr sz="3200" b="0" i="0" u="none" strike="noStrike" cap="none">
              <a:solidFill>
                <a:schemeClr val="dk1"/>
              </a:solidFill>
              <a:latin typeface="Calibri"/>
              <a:ea typeface="Calibri"/>
              <a:cs typeface="Calibri"/>
              <a:sym typeface="Calibri"/>
            </a:endParaRPr>
          </a:p>
        </p:txBody>
      </p:sp>
      <p:sp>
        <p:nvSpPr>
          <p:cNvPr id="182" name="Google Shape;182;p5"/>
          <p:cNvSpPr/>
          <p:nvPr/>
        </p:nvSpPr>
        <p:spPr>
          <a:xfrm>
            <a:off x="14251181" y="3867150"/>
            <a:ext cx="8141718" cy="3213100"/>
          </a:xfrm>
          <a:prstGeom prst="rect">
            <a:avLst/>
          </a:prstGeom>
          <a:noFill/>
          <a:ln w="254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5"/>
          <p:cNvSpPr/>
          <p:nvPr/>
        </p:nvSpPr>
        <p:spPr>
          <a:xfrm>
            <a:off x="14657632" y="4171950"/>
            <a:ext cx="7328816" cy="260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5"/>
          <p:cNvSpPr/>
          <p:nvPr/>
        </p:nvSpPr>
        <p:spPr>
          <a:xfrm>
            <a:off x="14589890" y="4171950"/>
            <a:ext cx="7464300" cy="2738967"/>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Clr>
                <a:srgbClr val="FFFFFF"/>
              </a:buClr>
              <a:buSzPts val="3200"/>
              <a:buFont typeface="Rajdhani"/>
              <a:buNone/>
            </a:pPr>
            <a:r>
              <a:rPr lang="en-US" sz="3200" b="0" i="0" u="none" strike="noStrike" cap="none">
                <a:solidFill>
                  <a:srgbClr val="FFFFFF"/>
                </a:solidFill>
                <a:latin typeface="Rajdhani"/>
                <a:ea typeface="Rajdhani"/>
                <a:cs typeface="Rajdhani"/>
                <a:sym typeface="Rajdhani"/>
              </a:rPr>
              <a:t>The first AI system that could understand and respond to natural language was created by Terry Winograd, which marked a major step forward in natural language processing.</a:t>
            </a:r>
            <a:endParaRPr sz="3200" b="0" i="0" u="none" strike="noStrike" cap="none">
              <a:solidFill>
                <a:schemeClr val="dk1"/>
              </a:solidFill>
              <a:latin typeface="Calibri"/>
              <a:ea typeface="Calibri"/>
              <a:cs typeface="Calibri"/>
              <a:sym typeface="Calibri"/>
            </a:endParaRPr>
          </a:p>
        </p:txBody>
      </p:sp>
      <p:sp>
        <p:nvSpPr>
          <p:cNvPr id="185" name="Google Shape;185;p5"/>
          <p:cNvSpPr/>
          <p:nvPr/>
        </p:nvSpPr>
        <p:spPr>
          <a:xfrm>
            <a:off x="14251181" y="10166350"/>
            <a:ext cx="8141718" cy="2692400"/>
          </a:xfrm>
          <a:prstGeom prst="rect">
            <a:avLst/>
          </a:prstGeom>
          <a:noFill/>
          <a:ln w="254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5"/>
          <p:cNvSpPr/>
          <p:nvPr/>
        </p:nvSpPr>
        <p:spPr>
          <a:xfrm>
            <a:off x="14657632" y="10471150"/>
            <a:ext cx="7328816" cy="2082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5"/>
          <p:cNvSpPr/>
          <p:nvPr/>
        </p:nvSpPr>
        <p:spPr>
          <a:xfrm>
            <a:off x="14589890" y="10471150"/>
            <a:ext cx="7464300" cy="2218267"/>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Clr>
                <a:srgbClr val="FFFFFF"/>
              </a:buClr>
              <a:buSzPts val="3200"/>
              <a:buFont typeface="Rajdhani"/>
              <a:buNone/>
            </a:pPr>
            <a:r>
              <a:rPr lang="en-US" sz="3200" b="0" i="0" u="none" strike="noStrike" cap="none">
                <a:solidFill>
                  <a:srgbClr val="FFFFFF"/>
                </a:solidFill>
                <a:latin typeface="Rajdhani"/>
                <a:ea typeface="Rajdhani"/>
                <a:cs typeface="Rajdhani"/>
                <a:sym typeface="Rajdhani"/>
              </a:rPr>
              <a:t>The emergence of deep learning led to breakthroughs in computer vision, speech recognition, and natural language processing.</a:t>
            </a:r>
            <a:endParaRPr sz="3200" b="0" i="0" u="none" strike="noStrike" cap="none">
              <a:solidFill>
                <a:schemeClr val="dk1"/>
              </a:solidFill>
              <a:latin typeface="Calibri"/>
              <a:ea typeface="Calibri"/>
              <a:cs typeface="Calibri"/>
              <a:sym typeface="Calibri"/>
            </a:endParaRPr>
          </a:p>
        </p:txBody>
      </p:sp>
      <p:pic>
        <p:nvPicPr>
          <p:cNvPr id="188" name="Google Shape;188;p5" descr=" "/>
          <p:cNvPicPr preferRelativeResize="0"/>
          <p:nvPr/>
        </p:nvPicPr>
        <p:blipFill rotWithShape="1">
          <a:blip r:embed="rId10">
            <a:alphaModFix/>
          </a:blip>
          <a:srcRect/>
          <a:stretch/>
        </p:blipFill>
        <p:spPr>
          <a:xfrm>
            <a:off x="9653206" y="3263900"/>
            <a:ext cx="978022" cy="520700"/>
          </a:xfrm>
          <a:prstGeom prst="rect">
            <a:avLst/>
          </a:prstGeom>
          <a:noFill/>
          <a:ln>
            <a:noFill/>
          </a:ln>
        </p:spPr>
      </p:pic>
      <p:pic>
        <p:nvPicPr>
          <p:cNvPr id="189" name="Google Shape;189;p5" descr=" "/>
          <p:cNvPicPr preferRelativeResize="0"/>
          <p:nvPr/>
        </p:nvPicPr>
        <p:blipFill rotWithShape="1">
          <a:blip r:embed="rId11">
            <a:alphaModFix/>
          </a:blip>
          <a:srcRect/>
          <a:stretch/>
        </p:blipFill>
        <p:spPr>
          <a:xfrm>
            <a:off x="14657632" y="6743700"/>
            <a:ext cx="978022" cy="5207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60"/>
        <p:cNvGrpSpPr/>
        <p:nvPr/>
      </p:nvGrpSpPr>
      <p:grpSpPr>
        <a:xfrm>
          <a:off x="0" y="0"/>
          <a:ext cx="0" cy="0"/>
          <a:chOff x="0" y="0"/>
          <a:chExt cx="0" cy="0"/>
        </a:xfrm>
      </p:grpSpPr>
      <p:pic>
        <p:nvPicPr>
          <p:cNvPr id="261" name="Google Shape;261;p8" descr=" "/>
          <p:cNvPicPr preferRelativeResize="0"/>
          <p:nvPr/>
        </p:nvPicPr>
        <p:blipFill rotWithShape="1">
          <a:blip r:embed="rId3">
            <a:alphaModFix/>
          </a:blip>
          <a:srcRect/>
          <a:stretch/>
        </p:blipFill>
        <p:spPr>
          <a:xfrm>
            <a:off x="0" y="0"/>
            <a:ext cx="24387048" cy="13716000"/>
          </a:xfrm>
          <a:prstGeom prst="rect">
            <a:avLst/>
          </a:prstGeom>
          <a:noFill/>
          <a:ln>
            <a:noFill/>
          </a:ln>
        </p:spPr>
      </p:pic>
      <p:pic>
        <p:nvPicPr>
          <p:cNvPr id="262" name="Google Shape;262;p8" descr=" "/>
          <p:cNvPicPr preferRelativeResize="0"/>
          <p:nvPr/>
        </p:nvPicPr>
        <p:blipFill rotWithShape="1">
          <a:blip r:embed="rId4">
            <a:alphaModFix/>
          </a:blip>
          <a:srcRect/>
          <a:stretch/>
        </p:blipFill>
        <p:spPr>
          <a:xfrm>
            <a:off x="2337092" y="1422400"/>
            <a:ext cx="19369921" cy="9931400"/>
          </a:xfrm>
          <a:prstGeom prst="rect">
            <a:avLst/>
          </a:prstGeom>
          <a:noFill/>
          <a:ln>
            <a:noFill/>
          </a:ln>
        </p:spPr>
      </p:pic>
      <p:pic>
        <p:nvPicPr>
          <p:cNvPr id="263" name="Google Shape;263;p8" descr=" "/>
          <p:cNvPicPr preferRelativeResize="0"/>
          <p:nvPr/>
        </p:nvPicPr>
        <p:blipFill rotWithShape="1">
          <a:blip r:embed="rId5">
            <a:alphaModFix/>
          </a:blip>
          <a:srcRect/>
          <a:stretch/>
        </p:blipFill>
        <p:spPr>
          <a:xfrm>
            <a:off x="2337092" y="1422400"/>
            <a:ext cx="19369921" cy="9931400"/>
          </a:xfrm>
          <a:prstGeom prst="rect">
            <a:avLst/>
          </a:prstGeom>
          <a:noFill/>
          <a:ln>
            <a:noFill/>
          </a:ln>
        </p:spPr>
      </p:pic>
      <p:pic>
        <p:nvPicPr>
          <p:cNvPr id="264" name="Google Shape;264;p8" descr=" "/>
          <p:cNvPicPr preferRelativeResize="0"/>
          <p:nvPr/>
        </p:nvPicPr>
        <p:blipFill rotWithShape="1">
          <a:blip r:embed="rId6">
            <a:alphaModFix/>
          </a:blip>
          <a:srcRect/>
          <a:stretch/>
        </p:blipFill>
        <p:spPr>
          <a:xfrm>
            <a:off x="22596124" y="0"/>
            <a:ext cx="1790924" cy="2679700"/>
          </a:xfrm>
          <a:prstGeom prst="rect">
            <a:avLst/>
          </a:prstGeom>
          <a:noFill/>
          <a:ln>
            <a:noFill/>
          </a:ln>
        </p:spPr>
      </p:pic>
      <p:sp>
        <p:nvSpPr>
          <p:cNvPr id="265" name="Google Shape;265;p8"/>
          <p:cNvSpPr/>
          <p:nvPr/>
        </p:nvSpPr>
        <p:spPr>
          <a:xfrm>
            <a:off x="23370921" y="10515600"/>
            <a:ext cx="1016127" cy="3200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66" name="Google Shape;266;p8" descr=" "/>
          <p:cNvPicPr preferRelativeResize="0"/>
          <p:nvPr/>
        </p:nvPicPr>
        <p:blipFill rotWithShape="1">
          <a:blip r:embed="rId7">
            <a:alphaModFix/>
          </a:blip>
          <a:srcRect/>
          <a:stretch/>
        </p:blipFill>
        <p:spPr>
          <a:xfrm>
            <a:off x="23523340" y="10820400"/>
            <a:ext cx="711289" cy="2590800"/>
          </a:xfrm>
          <a:prstGeom prst="rect">
            <a:avLst/>
          </a:prstGeom>
          <a:noFill/>
          <a:ln>
            <a:noFill/>
          </a:ln>
        </p:spPr>
      </p:pic>
      <p:pic>
        <p:nvPicPr>
          <p:cNvPr id="267" name="Google Shape;267;p8" descr=" "/>
          <p:cNvPicPr preferRelativeResize="0"/>
          <p:nvPr/>
        </p:nvPicPr>
        <p:blipFill rotWithShape="1">
          <a:blip r:embed="rId8">
            <a:alphaModFix/>
          </a:blip>
          <a:srcRect/>
          <a:stretch/>
        </p:blipFill>
        <p:spPr>
          <a:xfrm>
            <a:off x="0" y="825500"/>
            <a:ext cx="1538111" cy="596193"/>
          </a:xfrm>
          <a:prstGeom prst="rect">
            <a:avLst/>
          </a:prstGeom>
          <a:noFill/>
          <a:ln>
            <a:noFill/>
          </a:ln>
        </p:spPr>
      </p:pic>
      <p:pic>
        <p:nvPicPr>
          <p:cNvPr id="268" name="Google Shape;268;p8" descr=" "/>
          <p:cNvPicPr preferRelativeResize="0"/>
          <p:nvPr/>
        </p:nvPicPr>
        <p:blipFill rotWithShape="1">
          <a:blip r:embed="rId9">
            <a:alphaModFix/>
          </a:blip>
          <a:srcRect/>
          <a:stretch/>
        </p:blipFill>
        <p:spPr>
          <a:xfrm>
            <a:off x="18569721" y="9982200"/>
            <a:ext cx="4798943" cy="2133600"/>
          </a:xfrm>
          <a:prstGeom prst="rect">
            <a:avLst/>
          </a:prstGeom>
          <a:noFill/>
          <a:ln>
            <a:noFill/>
          </a:ln>
        </p:spPr>
      </p:pic>
      <p:pic>
        <p:nvPicPr>
          <p:cNvPr id="269" name="Google Shape;269;p8" descr=" "/>
          <p:cNvPicPr preferRelativeResize="0"/>
          <p:nvPr/>
        </p:nvPicPr>
        <p:blipFill rotWithShape="1">
          <a:blip r:embed="rId10">
            <a:alphaModFix/>
          </a:blip>
          <a:srcRect/>
          <a:stretch/>
        </p:blipFill>
        <p:spPr>
          <a:xfrm>
            <a:off x="0" y="11002293"/>
            <a:ext cx="1943343" cy="2713707"/>
          </a:xfrm>
          <a:prstGeom prst="rect">
            <a:avLst/>
          </a:prstGeom>
          <a:noFill/>
          <a:ln>
            <a:noFill/>
          </a:ln>
        </p:spPr>
      </p:pic>
      <p:sp>
        <p:nvSpPr>
          <p:cNvPr id="270" name="Google Shape;270;p8"/>
          <p:cNvSpPr/>
          <p:nvPr/>
        </p:nvSpPr>
        <p:spPr>
          <a:xfrm>
            <a:off x="3289711" y="2984500"/>
            <a:ext cx="10042722" cy="163406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8000"/>
              <a:buFont typeface="Rajdhani"/>
              <a:buNone/>
            </a:pPr>
            <a:r>
              <a:rPr lang="en-US" sz="8000" b="1" i="0" u="none" strike="noStrike" cap="none">
                <a:solidFill>
                  <a:srgbClr val="FFFFFF"/>
                </a:solidFill>
                <a:latin typeface="Rajdhani"/>
                <a:ea typeface="Rajdhani"/>
                <a:cs typeface="Rajdhani"/>
                <a:sym typeface="Rajdhani"/>
              </a:rPr>
              <a:t>IN FINANCE</a:t>
            </a:r>
            <a:endParaRPr sz="8000" b="0" i="0" u="none" strike="noStrike" cap="none">
              <a:solidFill>
                <a:schemeClr val="dk1"/>
              </a:solidFill>
              <a:latin typeface="Calibri"/>
              <a:ea typeface="Calibri"/>
              <a:cs typeface="Calibri"/>
              <a:sym typeface="Calibri"/>
            </a:endParaRPr>
          </a:p>
        </p:txBody>
      </p:sp>
      <p:sp>
        <p:nvSpPr>
          <p:cNvPr id="271" name="Google Shape;271;p8"/>
          <p:cNvSpPr/>
          <p:nvPr/>
        </p:nvSpPr>
        <p:spPr>
          <a:xfrm>
            <a:off x="2959470" y="5511800"/>
            <a:ext cx="17159845" cy="3937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8"/>
          <p:cNvSpPr/>
          <p:nvPr/>
        </p:nvSpPr>
        <p:spPr>
          <a:xfrm>
            <a:off x="2959470" y="5511800"/>
            <a:ext cx="4940918" cy="3937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8"/>
          <p:cNvSpPr/>
          <p:nvPr/>
        </p:nvSpPr>
        <p:spPr>
          <a:xfrm>
            <a:off x="4064508" y="5511800"/>
            <a:ext cx="2730841" cy="2070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8"/>
          <p:cNvSpPr/>
          <p:nvPr/>
        </p:nvSpPr>
        <p:spPr>
          <a:xfrm>
            <a:off x="4064508" y="5511800"/>
            <a:ext cx="3272776" cy="261196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12800"/>
              <a:buFont typeface="Rajdhani"/>
              <a:buNone/>
            </a:pPr>
            <a:r>
              <a:rPr lang="en-US" sz="12800" b="1" i="0" u="none" strike="noStrike" cap="none">
                <a:solidFill>
                  <a:srgbClr val="FFFFFF"/>
                </a:solidFill>
                <a:latin typeface="Rajdhani"/>
                <a:ea typeface="Rajdhani"/>
                <a:cs typeface="Rajdhani"/>
                <a:sym typeface="Rajdhani"/>
              </a:rPr>
              <a:t>75%</a:t>
            </a:r>
            <a:endParaRPr sz="12800" b="0" i="0" u="none" strike="noStrike" cap="none">
              <a:solidFill>
                <a:schemeClr val="dk1"/>
              </a:solidFill>
              <a:latin typeface="Calibri"/>
              <a:ea typeface="Calibri"/>
              <a:cs typeface="Calibri"/>
              <a:sym typeface="Calibri"/>
            </a:endParaRPr>
          </a:p>
        </p:txBody>
      </p:sp>
      <p:sp>
        <p:nvSpPr>
          <p:cNvPr id="275" name="Google Shape;275;p8"/>
          <p:cNvSpPr/>
          <p:nvPr/>
        </p:nvSpPr>
        <p:spPr>
          <a:xfrm>
            <a:off x="2959470" y="7886700"/>
            <a:ext cx="4940918" cy="1562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8"/>
          <p:cNvSpPr/>
          <p:nvPr/>
        </p:nvSpPr>
        <p:spPr>
          <a:xfrm>
            <a:off x="2891728" y="7886700"/>
            <a:ext cx="5076401" cy="1697567"/>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Clr>
                <a:srgbClr val="FFFFFF"/>
              </a:buClr>
              <a:buSzPts val="3200"/>
              <a:buFont typeface="Rajdhani"/>
              <a:buNone/>
            </a:pPr>
            <a:r>
              <a:rPr lang="en-US" sz="3200" b="0" i="0" u="none" strike="noStrike" cap="none">
                <a:solidFill>
                  <a:srgbClr val="FFFFFF"/>
                </a:solidFill>
                <a:latin typeface="Rajdhani"/>
                <a:ea typeface="Rajdhani"/>
                <a:cs typeface="Rajdhani"/>
                <a:sym typeface="Rajdhani"/>
              </a:rPr>
              <a:t>people said that AI has improved their decision-making process. </a:t>
            </a:r>
            <a:endParaRPr sz="3200" b="0" i="0" u="none" strike="noStrike" cap="none">
              <a:solidFill>
                <a:schemeClr val="dk1"/>
              </a:solidFill>
              <a:latin typeface="Calibri"/>
              <a:ea typeface="Calibri"/>
              <a:cs typeface="Calibri"/>
              <a:sym typeface="Calibri"/>
            </a:endParaRPr>
          </a:p>
        </p:txBody>
      </p:sp>
      <p:sp>
        <p:nvSpPr>
          <p:cNvPr id="277" name="Google Shape;277;p8"/>
          <p:cNvSpPr/>
          <p:nvPr/>
        </p:nvSpPr>
        <p:spPr>
          <a:xfrm>
            <a:off x="9068933" y="5511800"/>
            <a:ext cx="4940918" cy="3937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8"/>
          <p:cNvSpPr/>
          <p:nvPr/>
        </p:nvSpPr>
        <p:spPr>
          <a:xfrm>
            <a:off x="9392824" y="5511800"/>
            <a:ext cx="4293137" cy="2070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8"/>
          <p:cNvSpPr/>
          <p:nvPr/>
        </p:nvSpPr>
        <p:spPr>
          <a:xfrm>
            <a:off x="9392824" y="5511800"/>
            <a:ext cx="4835071" cy="261196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12800"/>
              <a:buFont typeface="Rajdhani"/>
              <a:buNone/>
            </a:pPr>
            <a:r>
              <a:rPr lang="en-US" sz="12800" b="1" i="0" u="none" strike="noStrike" cap="none">
                <a:solidFill>
                  <a:srgbClr val="FFFFFF"/>
                </a:solidFill>
                <a:latin typeface="Rajdhani"/>
                <a:ea typeface="Rajdhani"/>
                <a:cs typeface="Rajdhani"/>
                <a:sym typeface="Rajdhani"/>
              </a:rPr>
              <a:t>12,000</a:t>
            </a:r>
            <a:endParaRPr sz="12800" b="0" i="0" u="none" strike="noStrike" cap="none">
              <a:solidFill>
                <a:schemeClr val="dk1"/>
              </a:solidFill>
              <a:latin typeface="Calibri"/>
              <a:ea typeface="Calibri"/>
              <a:cs typeface="Calibri"/>
              <a:sym typeface="Calibri"/>
            </a:endParaRPr>
          </a:p>
        </p:txBody>
      </p:sp>
      <p:sp>
        <p:nvSpPr>
          <p:cNvPr id="280" name="Google Shape;280;p8"/>
          <p:cNvSpPr/>
          <p:nvPr/>
        </p:nvSpPr>
        <p:spPr>
          <a:xfrm>
            <a:off x="9068933" y="7886700"/>
            <a:ext cx="4940918" cy="1562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8"/>
          <p:cNvSpPr/>
          <p:nvPr/>
        </p:nvSpPr>
        <p:spPr>
          <a:xfrm>
            <a:off x="9001192" y="7886700"/>
            <a:ext cx="5076401" cy="1697567"/>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Clr>
                <a:srgbClr val="FFFFFF"/>
              </a:buClr>
              <a:buSzPts val="3200"/>
              <a:buFont typeface="Rajdhani"/>
              <a:buNone/>
            </a:pPr>
            <a:r>
              <a:rPr lang="en-US" sz="3200" b="0" i="0" u="none" strike="noStrike" cap="none">
                <a:solidFill>
                  <a:srgbClr val="FFFFFF"/>
                </a:solidFill>
                <a:latin typeface="Rajdhani"/>
                <a:ea typeface="Rajdhani"/>
                <a:cs typeface="Rajdhani"/>
                <a:sym typeface="Rajdhani"/>
              </a:rPr>
              <a:t>Morgan Chase used AI to analyze 12,000 commercial loan agreements in seconds</a:t>
            </a:r>
            <a:endParaRPr sz="3200" b="0" i="0" u="none" strike="noStrike" cap="none">
              <a:solidFill>
                <a:schemeClr val="dk1"/>
              </a:solidFill>
              <a:latin typeface="Calibri"/>
              <a:ea typeface="Calibri"/>
              <a:cs typeface="Calibri"/>
              <a:sym typeface="Calibri"/>
            </a:endParaRPr>
          </a:p>
        </p:txBody>
      </p:sp>
      <p:sp>
        <p:nvSpPr>
          <p:cNvPr id="282" name="Google Shape;282;p8"/>
          <p:cNvSpPr/>
          <p:nvPr/>
        </p:nvSpPr>
        <p:spPr>
          <a:xfrm>
            <a:off x="15178397" y="5511800"/>
            <a:ext cx="4940918" cy="3937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8"/>
          <p:cNvSpPr/>
          <p:nvPr/>
        </p:nvSpPr>
        <p:spPr>
          <a:xfrm>
            <a:off x="16194524" y="5511800"/>
            <a:ext cx="2908664" cy="2070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8"/>
          <p:cNvSpPr/>
          <p:nvPr/>
        </p:nvSpPr>
        <p:spPr>
          <a:xfrm>
            <a:off x="16194524" y="5511800"/>
            <a:ext cx="3450598" cy="261196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12800"/>
              <a:buFont typeface="Rajdhani"/>
              <a:buNone/>
            </a:pPr>
            <a:r>
              <a:rPr lang="en-US" sz="12800" b="1" i="0" u="none" strike="noStrike" cap="none">
                <a:solidFill>
                  <a:srgbClr val="FFFFFF"/>
                </a:solidFill>
                <a:latin typeface="Rajdhani"/>
                <a:ea typeface="Rajdhani"/>
                <a:cs typeface="Rajdhani"/>
                <a:sym typeface="Rajdhani"/>
              </a:rPr>
              <a:t>50%</a:t>
            </a:r>
            <a:endParaRPr sz="12800" b="0" i="0" u="none" strike="noStrike" cap="none">
              <a:solidFill>
                <a:schemeClr val="dk1"/>
              </a:solidFill>
              <a:latin typeface="Calibri"/>
              <a:ea typeface="Calibri"/>
              <a:cs typeface="Calibri"/>
              <a:sym typeface="Calibri"/>
            </a:endParaRPr>
          </a:p>
        </p:txBody>
      </p:sp>
      <p:sp>
        <p:nvSpPr>
          <p:cNvPr id="285" name="Google Shape;285;p8"/>
          <p:cNvSpPr/>
          <p:nvPr/>
        </p:nvSpPr>
        <p:spPr>
          <a:xfrm>
            <a:off x="15178397" y="7886700"/>
            <a:ext cx="4940918" cy="1562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8"/>
          <p:cNvSpPr/>
          <p:nvPr/>
        </p:nvSpPr>
        <p:spPr>
          <a:xfrm>
            <a:off x="15110655" y="7886700"/>
            <a:ext cx="5076401" cy="1697567"/>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Clr>
                <a:srgbClr val="FFFFFF"/>
              </a:buClr>
              <a:buSzPts val="3200"/>
              <a:buFont typeface="Rajdhani"/>
              <a:buNone/>
            </a:pPr>
            <a:r>
              <a:rPr lang="en-US" sz="3200" b="0" i="0" u="none" strike="noStrike" cap="none">
                <a:solidFill>
                  <a:srgbClr val="FFFFFF"/>
                </a:solidFill>
                <a:latin typeface="Rajdhani"/>
                <a:ea typeface="Rajdhani"/>
                <a:cs typeface="Rajdhani"/>
                <a:sym typeface="Rajdhani"/>
              </a:rPr>
              <a:t>The use of AI in fraud detection has led to a 50% reduction in false positives</a:t>
            </a:r>
            <a:endParaRPr sz="3200" b="0" i="0" u="none" strike="noStrike" cap="none">
              <a:solidFill>
                <a:schemeClr val="dk1"/>
              </a:solidFill>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91"/>
        <p:cNvGrpSpPr/>
        <p:nvPr/>
      </p:nvGrpSpPr>
      <p:grpSpPr>
        <a:xfrm>
          <a:off x="0" y="0"/>
          <a:ext cx="0" cy="0"/>
          <a:chOff x="0" y="0"/>
          <a:chExt cx="0" cy="0"/>
        </a:xfrm>
      </p:grpSpPr>
      <p:pic>
        <p:nvPicPr>
          <p:cNvPr id="292" name="Google Shape;292;p9" descr=" "/>
          <p:cNvPicPr preferRelativeResize="0"/>
          <p:nvPr/>
        </p:nvPicPr>
        <p:blipFill rotWithShape="1">
          <a:blip r:embed="rId3">
            <a:alphaModFix/>
          </a:blip>
          <a:srcRect/>
          <a:stretch/>
        </p:blipFill>
        <p:spPr>
          <a:xfrm>
            <a:off x="0" y="0"/>
            <a:ext cx="24387048" cy="13716000"/>
          </a:xfrm>
          <a:prstGeom prst="rect">
            <a:avLst/>
          </a:prstGeom>
          <a:noFill/>
          <a:ln>
            <a:noFill/>
          </a:ln>
        </p:spPr>
      </p:pic>
      <p:pic>
        <p:nvPicPr>
          <p:cNvPr id="293" name="Google Shape;293;p9" descr=" "/>
          <p:cNvPicPr preferRelativeResize="0"/>
          <p:nvPr/>
        </p:nvPicPr>
        <p:blipFill rotWithShape="1">
          <a:blip r:embed="rId4">
            <a:alphaModFix/>
          </a:blip>
          <a:srcRect/>
          <a:stretch/>
        </p:blipFill>
        <p:spPr>
          <a:xfrm>
            <a:off x="0" y="10820400"/>
            <a:ext cx="2807051" cy="2895600"/>
          </a:xfrm>
          <a:prstGeom prst="rect">
            <a:avLst/>
          </a:prstGeom>
          <a:noFill/>
          <a:ln>
            <a:noFill/>
          </a:ln>
        </p:spPr>
      </p:pic>
      <p:sp>
        <p:nvSpPr>
          <p:cNvPr id="294" name="Google Shape;294;p9"/>
          <p:cNvSpPr/>
          <p:nvPr/>
        </p:nvSpPr>
        <p:spPr>
          <a:xfrm>
            <a:off x="23370921" y="10515600"/>
            <a:ext cx="1016127" cy="3200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95" name="Google Shape;295;p9" descr=" "/>
          <p:cNvPicPr preferRelativeResize="0"/>
          <p:nvPr/>
        </p:nvPicPr>
        <p:blipFill rotWithShape="1">
          <a:blip r:embed="rId5">
            <a:alphaModFix/>
          </a:blip>
          <a:srcRect/>
          <a:stretch/>
        </p:blipFill>
        <p:spPr>
          <a:xfrm>
            <a:off x="23523340" y="10820400"/>
            <a:ext cx="711289" cy="2590800"/>
          </a:xfrm>
          <a:prstGeom prst="rect">
            <a:avLst/>
          </a:prstGeom>
          <a:noFill/>
          <a:ln>
            <a:noFill/>
          </a:ln>
        </p:spPr>
      </p:pic>
      <p:pic>
        <p:nvPicPr>
          <p:cNvPr id="296" name="Google Shape;296;p9" descr=" "/>
          <p:cNvPicPr preferRelativeResize="0"/>
          <p:nvPr/>
        </p:nvPicPr>
        <p:blipFill rotWithShape="1">
          <a:blip r:embed="rId6">
            <a:alphaModFix/>
          </a:blip>
          <a:srcRect/>
          <a:stretch/>
        </p:blipFill>
        <p:spPr>
          <a:xfrm>
            <a:off x="0" y="469900"/>
            <a:ext cx="3238905" cy="1716720"/>
          </a:xfrm>
          <a:prstGeom prst="rect">
            <a:avLst/>
          </a:prstGeom>
          <a:noFill/>
          <a:ln>
            <a:noFill/>
          </a:ln>
        </p:spPr>
      </p:pic>
      <p:pic>
        <p:nvPicPr>
          <p:cNvPr id="297" name="Google Shape;297;p9" descr=" "/>
          <p:cNvPicPr preferRelativeResize="0"/>
          <p:nvPr/>
        </p:nvPicPr>
        <p:blipFill rotWithShape="1">
          <a:blip r:embed="rId7">
            <a:alphaModFix/>
          </a:blip>
          <a:srcRect/>
          <a:stretch/>
        </p:blipFill>
        <p:spPr>
          <a:xfrm>
            <a:off x="21376772" y="2184400"/>
            <a:ext cx="3010276" cy="1943100"/>
          </a:xfrm>
          <a:prstGeom prst="rect">
            <a:avLst/>
          </a:prstGeom>
          <a:noFill/>
          <a:ln>
            <a:noFill/>
          </a:ln>
        </p:spPr>
      </p:pic>
      <p:sp>
        <p:nvSpPr>
          <p:cNvPr id="298" name="Google Shape;298;p9"/>
          <p:cNvSpPr/>
          <p:nvPr/>
        </p:nvSpPr>
        <p:spPr>
          <a:xfrm>
            <a:off x="7172163" y="901700"/>
            <a:ext cx="10042722" cy="1634067"/>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Clr>
                <a:srgbClr val="FFFFFF"/>
              </a:buClr>
              <a:buSzPts val="8000"/>
              <a:buFont typeface="Rajdhani"/>
              <a:buNone/>
            </a:pPr>
            <a:r>
              <a:rPr lang="en-US" sz="8000" b="1" i="0" u="none" strike="noStrike" cap="none">
                <a:solidFill>
                  <a:srgbClr val="FFFFFF"/>
                </a:solidFill>
                <a:latin typeface="Rajdhani"/>
                <a:ea typeface="Rajdhani"/>
                <a:cs typeface="Rajdhani"/>
                <a:sym typeface="Rajdhani"/>
              </a:rPr>
              <a:t>IN MANUFACTURING</a:t>
            </a:r>
            <a:endParaRPr sz="8000" b="0" i="0" u="none" strike="noStrike" cap="none">
              <a:solidFill>
                <a:schemeClr val="dk1"/>
              </a:solidFill>
              <a:latin typeface="Calibri"/>
              <a:ea typeface="Calibri"/>
              <a:cs typeface="Calibri"/>
              <a:sym typeface="Calibri"/>
            </a:endParaRPr>
          </a:p>
        </p:txBody>
      </p:sp>
      <p:pic>
        <p:nvPicPr>
          <p:cNvPr id="299" name="Google Shape;299;p9" descr=" "/>
          <p:cNvPicPr preferRelativeResize="0"/>
          <p:nvPr/>
        </p:nvPicPr>
        <p:blipFill rotWithShape="1">
          <a:blip r:embed="rId8">
            <a:alphaModFix/>
          </a:blip>
          <a:srcRect/>
          <a:stretch/>
        </p:blipFill>
        <p:spPr>
          <a:xfrm>
            <a:off x="3010276" y="2768600"/>
            <a:ext cx="18366496" cy="9258300"/>
          </a:xfrm>
          <a:prstGeom prst="rect">
            <a:avLst/>
          </a:prstGeom>
          <a:noFill/>
          <a:ln>
            <a:noFill/>
          </a:ln>
        </p:spPr>
      </p:pic>
      <p:sp>
        <p:nvSpPr>
          <p:cNvPr id="300" name="Google Shape;300;p9"/>
          <p:cNvSpPr/>
          <p:nvPr/>
        </p:nvSpPr>
        <p:spPr>
          <a:xfrm>
            <a:off x="3010276" y="2768600"/>
            <a:ext cx="18366496" cy="520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9"/>
          <p:cNvSpPr/>
          <p:nvPr/>
        </p:nvSpPr>
        <p:spPr>
          <a:xfrm>
            <a:off x="3010276" y="2768600"/>
            <a:ext cx="1308264" cy="520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9"/>
          <p:cNvSpPr/>
          <p:nvPr/>
        </p:nvSpPr>
        <p:spPr>
          <a:xfrm>
            <a:off x="3010276" y="2768600"/>
            <a:ext cx="1308264" cy="520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9"/>
          <p:cNvSpPr/>
          <p:nvPr/>
        </p:nvSpPr>
        <p:spPr>
          <a:xfrm>
            <a:off x="3010276" y="2952750"/>
            <a:ext cx="152419" cy="152400"/>
          </a:xfrm>
          <a:prstGeom prst="ellipse">
            <a:avLst/>
          </a:prstGeom>
          <a:solidFill>
            <a:srgbClr val="96C9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9"/>
          <p:cNvSpPr/>
          <p:nvPr/>
        </p:nvSpPr>
        <p:spPr>
          <a:xfrm>
            <a:off x="3264308" y="2768600"/>
            <a:ext cx="1189715" cy="65616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3200"/>
              <a:buFont typeface="Rajdhani"/>
              <a:buNone/>
            </a:pPr>
            <a:r>
              <a:rPr lang="en-US" sz="3200" b="0" i="0" u="none" strike="noStrike" cap="none">
                <a:solidFill>
                  <a:srgbClr val="FFFFFF"/>
                </a:solidFill>
                <a:latin typeface="Rajdhani"/>
                <a:ea typeface="Rajdhani"/>
                <a:cs typeface="Rajdhani"/>
                <a:sym typeface="Rajdhani"/>
              </a:rPr>
              <a:t>Item 2</a:t>
            </a:r>
            <a:endParaRPr sz="3200" b="0" i="0" u="none" strike="noStrike" cap="none">
              <a:solidFill>
                <a:schemeClr val="dk1"/>
              </a:solidFill>
              <a:latin typeface="Calibri"/>
              <a:ea typeface="Calibri"/>
              <a:cs typeface="Calibri"/>
              <a:sym typeface="Calibri"/>
            </a:endParaRPr>
          </a:p>
        </p:txBody>
      </p:sp>
      <p:sp>
        <p:nvSpPr>
          <p:cNvPr id="305" name="Google Shape;305;p9"/>
          <p:cNvSpPr/>
          <p:nvPr/>
        </p:nvSpPr>
        <p:spPr>
          <a:xfrm>
            <a:off x="4521765" y="2768600"/>
            <a:ext cx="1320965" cy="520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9"/>
          <p:cNvSpPr/>
          <p:nvPr/>
        </p:nvSpPr>
        <p:spPr>
          <a:xfrm>
            <a:off x="4521765" y="2768600"/>
            <a:ext cx="1320965" cy="520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9"/>
          <p:cNvSpPr/>
          <p:nvPr/>
        </p:nvSpPr>
        <p:spPr>
          <a:xfrm>
            <a:off x="4521765" y="2952750"/>
            <a:ext cx="152419" cy="1524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9"/>
          <p:cNvSpPr/>
          <p:nvPr/>
        </p:nvSpPr>
        <p:spPr>
          <a:xfrm>
            <a:off x="4775797" y="2768600"/>
            <a:ext cx="1202417" cy="65616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3200"/>
              <a:buFont typeface="Rajdhani"/>
              <a:buNone/>
            </a:pPr>
            <a:r>
              <a:rPr lang="en-US" sz="3200" b="0" i="0" u="none" strike="noStrike" cap="none">
                <a:solidFill>
                  <a:srgbClr val="FFFFFF"/>
                </a:solidFill>
                <a:latin typeface="Rajdhani"/>
                <a:ea typeface="Rajdhani"/>
                <a:cs typeface="Rajdhani"/>
                <a:sym typeface="Rajdhani"/>
              </a:rPr>
              <a:t>Item 3</a:t>
            </a:r>
            <a:endParaRPr sz="3200" b="0" i="0" u="none" strike="noStrike" cap="none">
              <a:solidFill>
                <a:schemeClr val="dk1"/>
              </a:solidFill>
              <a:latin typeface="Calibri"/>
              <a:ea typeface="Calibri"/>
              <a:cs typeface="Calibri"/>
              <a:sym typeface="Calibri"/>
            </a:endParaRPr>
          </a:p>
        </p:txBody>
      </p:sp>
      <p:pic>
        <p:nvPicPr>
          <p:cNvPr id="309" name="Google Shape;309;p9" descr=" "/>
          <p:cNvPicPr preferRelativeResize="0"/>
          <p:nvPr/>
        </p:nvPicPr>
        <p:blipFill rotWithShape="1">
          <a:blip r:embed="rId9">
            <a:alphaModFix/>
          </a:blip>
          <a:srcRect/>
          <a:stretch/>
        </p:blipFill>
        <p:spPr>
          <a:xfrm>
            <a:off x="3010276" y="3492500"/>
            <a:ext cx="18366496" cy="8534400"/>
          </a:xfrm>
          <a:prstGeom prst="rect">
            <a:avLst/>
          </a:prstGeom>
          <a:noFill/>
          <a:ln>
            <a:noFill/>
          </a:ln>
        </p:spPr>
      </p:pic>
      <p:sp>
        <p:nvSpPr>
          <p:cNvPr id="310" name="Google Shape;310;p9"/>
          <p:cNvSpPr/>
          <p:nvPr/>
        </p:nvSpPr>
        <p:spPr>
          <a:xfrm>
            <a:off x="3010276" y="3492500"/>
            <a:ext cx="18366496" cy="830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9"/>
          <p:cNvSpPr/>
          <p:nvPr/>
        </p:nvSpPr>
        <p:spPr>
          <a:xfrm>
            <a:off x="3010276" y="3492500"/>
            <a:ext cx="18366496" cy="60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9"/>
          <p:cNvSpPr/>
          <p:nvPr/>
        </p:nvSpPr>
        <p:spPr>
          <a:xfrm>
            <a:off x="2874793" y="3492500"/>
            <a:ext cx="643547" cy="745067"/>
          </a:xfrm>
          <a:prstGeom prst="rect">
            <a:avLst/>
          </a:prstGeom>
          <a:noFill/>
          <a:ln>
            <a:noFill/>
          </a:ln>
        </p:spPr>
        <p:txBody>
          <a:bodyPr spcFirstLastPara="1" wrap="square" lIns="0" tIns="0" rIns="0" bIns="0" anchor="t" anchorCtr="0">
            <a:noAutofit/>
          </a:bodyPr>
          <a:lstStyle/>
          <a:p>
            <a:pPr marL="0" marR="0" lvl="0" indent="0" algn="r" rtl="0">
              <a:spcBef>
                <a:spcPts val="0"/>
              </a:spcBef>
              <a:spcAft>
                <a:spcPts val="0"/>
              </a:spcAft>
              <a:buClr>
                <a:srgbClr val="FFFFFF"/>
              </a:buClr>
              <a:buSzPts val="3200"/>
              <a:buFont typeface="Poppins"/>
              <a:buNone/>
            </a:pPr>
            <a:r>
              <a:rPr lang="en-US" sz="3200" b="0" i="0" u="none" strike="noStrike" cap="none">
                <a:solidFill>
                  <a:srgbClr val="FFFFFF"/>
                </a:solidFill>
                <a:latin typeface="Poppins"/>
                <a:ea typeface="Poppins"/>
                <a:cs typeface="Poppins"/>
                <a:sym typeface="Poppins"/>
              </a:rPr>
              <a:t>12</a:t>
            </a:r>
            <a:endParaRPr sz="3200" b="0" i="0" u="none" strike="noStrike" cap="none">
              <a:solidFill>
                <a:schemeClr val="dk1"/>
              </a:solidFill>
              <a:latin typeface="Calibri"/>
              <a:ea typeface="Calibri"/>
              <a:cs typeface="Calibri"/>
              <a:sym typeface="Calibri"/>
            </a:endParaRPr>
          </a:p>
        </p:txBody>
      </p:sp>
      <p:pic>
        <p:nvPicPr>
          <p:cNvPr id="313" name="Google Shape;313;p9" descr=" "/>
          <p:cNvPicPr preferRelativeResize="0"/>
          <p:nvPr/>
        </p:nvPicPr>
        <p:blipFill rotWithShape="1">
          <a:blip r:embed="rId10">
            <a:alphaModFix/>
          </a:blip>
          <a:srcRect/>
          <a:stretch/>
        </p:blipFill>
        <p:spPr>
          <a:xfrm>
            <a:off x="3619952" y="3797300"/>
            <a:ext cx="17756819" cy="1"/>
          </a:xfrm>
          <a:prstGeom prst="rect">
            <a:avLst/>
          </a:prstGeom>
          <a:noFill/>
          <a:ln>
            <a:noFill/>
          </a:ln>
        </p:spPr>
      </p:pic>
      <p:pic>
        <p:nvPicPr>
          <p:cNvPr id="314" name="Google Shape;314;p9" descr=" "/>
          <p:cNvPicPr preferRelativeResize="0"/>
          <p:nvPr/>
        </p:nvPicPr>
        <p:blipFill rotWithShape="1">
          <a:blip r:embed="rId11">
            <a:alphaModFix/>
          </a:blip>
          <a:srcRect/>
          <a:stretch/>
        </p:blipFill>
        <p:spPr>
          <a:xfrm>
            <a:off x="3619952" y="3784600"/>
            <a:ext cx="17756819" cy="12700"/>
          </a:xfrm>
          <a:prstGeom prst="rect">
            <a:avLst/>
          </a:prstGeom>
          <a:noFill/>
          <a:ln>
            <a:noFill/>
          </a:ln>
        </p:spPr>
      </p:pic>
      <p:sp>
        <p:nvSpPr>
          <p:cNvPr id="315" name="Google Shape;315;p9"/>
          <p:cNvSpPr/>
          <p:nvPr/>
        </p:nvSpPr>
        <p:spPr>
          <a:xfrm>
            <a:off x="3010276" y="4775200"/>
            <a:ext cx="18366496" cy="60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9"/>
          <p:cNvSpPr/>
          <p:nvPr/>
        </p:nvSpPr>
        <p:spPr>
          <a:xfrm>
            <a:off x="2874793" y="4775200"/>
            <a:ext cx="643547" cy="745067"/>
          </a:xfrm>
          <a:prstGeom prst="rect">
            <a:avLst/>
          </a:prstGeom>
          <a:noFill/>
          <a:ln>
            <a:noFill/>
          </a:ln>
        </p:spPr>
        <p:txBody>
          <a:bodyPr spcFirstLastPara="1" wrap="square" lIns="0" tIns="0" rIns="0" bIns="0" anchor="t" anchorCtr="0">
            <a:noAutofit/>
          </a:bodyPr>
          <a:lstStyle/>
          <a:p>
            <a:pPr marL="0" marR="0" lvl="0" indent="0" algn="r" rtl="0">
              <a:spcBef>
                <a:spcPts val="0"/>
              </a:spcBef>
              <a:spcAft>
                <a:spcPts val="0"/>
              </a:spcAft>
              <a:buClr>
                <a:srgbClr val="FFFFFF"/>
              </a:buClr>
              <a:buSzPts val="3200"/>
              <a:buFont typeface="Poppins"/>
              <a:buNone/>
            </a:pPr>
            <a:r>
              <a:rPr lang="en-US" sz="3200" b="0" i="0" u="none" strike="noStrike" cap="none">
                <a:solidFill>
                  <a:srgbClr val="FFFFFF"/>
                </a:solidFill>
                <a:latin typeface="Poppins"/>
                <a:ea typeface="Poppins"/>
                <a:cs typeface="Poppins"/>
                <a:sym typeface="Poppins"/>
              </a:rPr>
              <a:t>10</a:t>
            </a:r>
            <a:endParaRPr sz="3200" b="0" i="0" u="none" strike="noStrike" cap="none">
              <a:solidFill>
                <a:schemeClr val="dk1"/>
              </a:solidFill>
              <a:latin typeface="Calibri"/>
              <a:ea typeface="Calibri"/>
              <a:cs typeface="Calibri"/>
              <a:sym typeface="Calibri"/>
            </a:endParaRPr>
          </a:p>
        </p:txBody>
      </p:sp>
      <p:pic>
        <p:nvPicPr>
          <p:cNvPr id="317" name="Google Shape;317;p9" descr=" "/>
          <p:cNvPicPr preferRelativeResize="0"/>
          <p:nvPr/>
        </p:nvPicPr>
        <p:blipFill rotWithShape="1">
          <a:blip r:embed="rId10">
            <a:alphaModFix/>
          </a:blip>
          <a:srcRect/>
          <a:stretch/>
        </p:blipFill>
        <p:spPr>
          <a:xfrm>
            <a:off x="3619952" y="5080000"/>
            <a:ext cx="17756819" cy="1"/>
          </a:xfrm>
          <a:prstGeom prst="rect">
            <a:avLst/>
          </a:prstGeom>
          <a:noFill/>
          <a:ln>
            <a:noFill/>
          </a:ln>
        </p:spPr>
      </p:pic>
      <p:pic>
        <p:nvPicPr>
          <p:cNvPr id="318" name="Google Shape;318;p9" descr=" "/>
          <p:cNvPicPr preferRelativeResize="0"/>
          <p:nvPr/>
        </p:nvPicPr>
        <p:blipFill rotWithShape="1">
          <a:blip r:embed="rId11">
            <a:alphaModFix/>
          </a:blip>
          <a:srcRect/>
          <a:stretch/>
        </p:blipFill>
        <p:spPr>
          <a:xfrm>
            <a:off x="3619952" y="5067300"/>
            <a:ext cx="17756819" cy="12700"/>
          </a:xfrm>
          <a:prstGeom prst="rect">
            <a:avLst/>
          </a:prstGeom>
          <a:noFill/>
          <a:ln>
            <a:noFill/>
          </a:ln>
        </p:spPr>
      </p:pic>
      <p:sp>
        <p:nvSpPr>
          <p:cNvPr id="319" name="Google Shape;319;p9"/>
          <p:cNvSpPr/>
          <p:nvPr/>
        </p:nvSpPr>
        <p:spPr>
          <a:xfrm>
            <a:off x="3010276" y="6057900"/>
            <a:ext cx="18366496" cy="60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9"/>
          <p:cNvSpPr/>
          <p:nvPr/>
        </p:nvSpPr>
        <p:spPr>
          <a:xfrm>
            <a:off x="2874793" y="6057900"/>
            <a:ext cx="643547" cy="745067"/>
          </a:xfrm>
          <a:prstGeom prst="rect">
            <a:avLst/>
          </a:prstGeom>
          <a:noFill/>
          <a:ln>
            <a:noFill/>
          </a:ln>
        </p:spPr>
        <p:txBody>
          <a:bodyPr spcFirstLastPara="1" wrap="square" lIns="0" tIns="0" rIns="0" bIns="0" anchor="t" anchorCtr="0">
            <a:noAutofit/>
          </a:bodyPr>
          <a:lstStyle/>
          <a:p>
            <a:pPr marL="0" marR="0" lvl="0" indent="0" algn="r" rtl="0">
              <a:spcBef>
                <a:spcPts val="0"/>
              </a:spcBef>
              <a:spcAft>
                <a:spcPts val="0"/>
              </a:spcAft>
              <a:buClr>
                <a:srgbClr val="FFFFFF"/>
              </a:buClr>
              <a:buSzPts val="3200"/>
              <a:buFont typeface="Poppins"/>
              <a:buNone/>
            </a:pPr>
            <a:r>
              <a:rPr lang="en-US" sz="3200" b="0" i="0" u="none" strike="noStrike" cap="none">
                <a:solidFill>
                  <a:srgbClr val="FFFFFF"/>
                </a:solidFill>
                <a:latin typeface="Poppins"/>
                <a:ea typeface="Poppins"/>
                <a:cs typeface="Poppins"/>
                <a:sym typeface="Poppins"/>
              </a:rPr>
              <a:t>8</a:t>
            </a:r>
            <a:endParaRPr sz="3200" b="0" i="0" u="none" strike="noStrike" cap="none">
              <a:solidFill>
                <a:schemeClr val="dk1"/>
              </a:solidFill>
              <a:latin typeface="Calibri"/>
              <a:ea typeface="Calibri"/>
              <a:cs typeface="Calibri"/>
              <a:sym typeface="Calibri"/>
            </a:endParaRPr>
          </a:p>
        </p:txBody>
      </p:sp>
      <p:pic>
        <p:nvPicPr>
          <p:cNvPr id="321" name="Google Shape;321;p9" descr=" "/>
          <p:cNvPicPr preferRelativeResize="0"/>
          <p:nvPr/>
        </p:nvPicPr>
        <p:blipFill rotWithShape="1">
          <a:blip r:embed="rId10">
            <a:alphaModFix/>
          </a:blip>
          <a:srcRect/>
          <a:stretch/>
        </p:blipFill>
        <p:spPr>
          <a:xfrm>
            <a:off x="3619952" y="6362700"/>
            <a:ext cx="17756819" cy="1"/>
          </a:xfrm>
          <a:prstGeom prst="rect">
            <a:avLst/>
          </a:prstGeom>
          <a:noFill/>
          <a:ln>
            <a:noFill/>
          </a:ln>
        </p:spPr>
      </p:pic>
      <p:pic>
        <p:nvPicPr>
          <p:cNvPr id="322" name="Google Shape;322;p9" descr=" "/>
          <p:cNvPicPr preferRelativeResize="0"/>
          <p:nvPr/>
        </p:nvPicPr>
        <p:blipFill rotWithShape="1">
          <a:blip r:embed="rId11">
            <a:alphaModFix/>
          </a:blip>
          <a:srcRect/>
          <a:stretch/>
        </p:blipFill>
        <p:spPr>
          <a:xfrm>
            <a:off x="3619952" y="6350000"/>
            <a:ext cx="17756819" cy="12700"/>
          </a:xfrm>
          <a:prstGeom prst="rect">
            <a:avLst/>
          </a:prstGeom>
          <a:noFill/>
          <a:ln>
            <a:noFill/>
          </a:ln>
        </p:spPr>
      </p:pic>
      <p:sp>
        <p:nvSpPr>
          <p:cNvPr id="323" name="Google Shape;323;p9"/>
          <p:cNvSpPr/>
          <p:nvPr/>
        </p:nvSpPr>
        <p:spPr>
          <a:xfrm>
            <a:off x="3010276" y="7340600"/>
            <a:ext cx="18366496" cy="60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9"/>
          <p:cNvSpPr/>
          <p:nvPr/>
        </p:nvSpPr>
        <p:spPr>
          <a:xfrm>
            <a:off x="2874793" y="7340600"/>
            <a:ext cx="643547" cy="745067"/>
          </a:xfrm>
          <a:prstGeom prst="rect">
            <a:avLst/>
          </a:prstGeom>
          <a:noFill/>
          <a:ln>
            <a:noFill/>
          </a:ln>
        </p:spPr>
        <p:txBody>
          <a:bodyPr spcFirstLastPara="1" wrap="square" lIns="0" tIns="0" rIns="0" bIns="0" anchor="t" anchorCtr="0">
            <a:noAutofit/>
          </a:bodyPr>
          <a:lstStyle/>
          <a:p>
            <a:pPr marL="0" marR="0" lvl="0" indent="0" algn="r" rtl="0">
              <a:spcBef>
                <a:spcPts val="0"/>
              </a:spcBef>
              <a:spcAft>
                <a:spcPts val="0"/>
              </a:spcAft>
              <a:buClr>
                <a:srgbClr val="FFFFFF"/>
              </a:buClr>
              <a:buSzPts val="3200"/>
              <a:buFont typeface="Poppins"/>
              <a:buNone/>
            </a:pPr>
            <a:r>
              <a:rPr lang="en-US" sz="3200" b="0" i="0" u="none" strike="noStrike" cap="none">
                <a:solidFill>
                  <a:srgbClr val="FFFFFF"/>
                </a:solidFill>
                <a:latin typeface="Poppins"/>
                <a:ea typeface="Poppins"/>
                <a:cs typeface="Poppins"/>
                <a:sym typeface="Poppins"/>
              </a:rPr>
              <a:t>6</a:t>
            </a:r>
            <a:endParaRPr sz="3200" b="0" i="0" u="none" strike="noStrike" cap="none">
              <a:solidFill>
                <a:schemeClr val="dk1"/>
              </a:solidFill>
              <a:latin typeface="Calibri"/>
              <a:ea typeface="Calibri"/>
              <a:cs typeface="Calibri"/>
              <a:sym typeface="Calibri"/>
            </a:endParaRPr>
          </a:p>
        </p:txBody>
      </p:sp>
      <p:pic>
        <p:nvPicPr>
          <p:cNvPr id="325" name="Google Shape;325;p9" descr=" "/>
          <p:cNvPicPr preferRelativeResize="0"/>
          <p:nvPr/>
        </p:nvPicPr>
        <p:blipFill rotWithShape="1">
          <a:blip r:embed="rId10">
            <a:alphaModFix/>
          </a:blip>
          <a:srcRect/>
          <a:stretch/>
        </p:blipFill>
        <p:spPr>
          <a:xfrm>
            <a:off x="3619952" y="7645400"/>
            <a:ext cx="17756819" cy="1"/>
          </a:xfrm>
          <a:prstGeom prst="rect">
            <a:avLst/>
          </a:prstGeom>
          <a:noFill/>
          <a:ln>
            <a:noFill/>
          </a:ln>
        </p:spPr>
      </p:pic>
      <p:pic>
        <p:nvPicPr>
          <p:cNvPr id="326" name="Google Shape;326;p9" descr=" "/>
          <p:cNvPicPr preferRelativeResize="0"/>
          <p:nvPr/>
        </p:nvPicPr>
        <p:blipFill rotWithShape="1">
          <a:blip r:embed="rId11">
            <a:alphaModFix/>
          </a:blip>
          <a:srcRect/>
          <a:stretch/>
        </p:blipFill>
        <p:spPr>
          <a:xfrm>
            <a:off x="3619952" y="7632700"/>
            <a:ext cx="17756819" cy="12700"/>
          </a:xfrm>
          <a:prstGeom prst="rect">
            <a:avLst/>
          </a:prstGeom>
          <a:noFill/>
          <a:ln>
            <a:noFill/>
          </a:ln>
        </p:spPr>
      </p:pic>
      <p:sp>
        <p:nvSpPr>
          <p:cNvPr id="327" name="Google Shape;327;p9"/>
          <p:cNvSpPr/>
          <p:nvPr/>
        </p:nvSpPr>
        <p:spPr>
          <a:xfrm>
            <a:off x="3010276" y="8623300"/>
            <a:ext cx="18366496" cy="60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9"/>
          <p:cNvSpPr/>
          <p:nvPr/>
        </p:nvSpPr>
        <p:spPr>
          <a:xfrm>
            <a:off x="2874793" y="8623300"/>
            <a:ext cx="643547" cy="745067"/>
          </a:xfrm>
          <a:prstGeom prst="rect">
            <a:avLst/>
          </a:prstGeom>
          <a:noFill/>
          <a:ln>
            <a:noFill/>
          </a:ln>
        </p:spPr>
        <p:txBody>
          <a:bodyPr spcFirstLastPara="1" wrap="square" lIns="0" tIns="0" rIns="0" bIns="0" anchor="t" anchorCtr="0">
            <a:noAutofit/>
          </a:bodyPr>
          <a:lstStyle/>
          <a:p>
            <a:pPr marL="0" marR="0" lvl="0" indent="0" algn="r" rtl="0">
              <a:spcBef>
                <a:spcPts val="0"/>
              </a:spcBef>
              <a:spcAft>
                <a:spcPts val="0"/>
              </a:spcAft>
              <a:buClr>
                <a:srgbClr val="FFFFFF"/>
              </a:buClr>
              <a:buSzPts val="3200"/>
              <a:buFont typeface="Poppins"/>
              <a:buNone/>
            </a:pPr>
            <a:r>
              <a:rPr lang="en-US" sz="3200" b="0" i="0" u="none" strike="noStrike" cap="none">
                <a:solidFill>
                  <a:srgbClr val="FFFFFF"/>
                </a:solidFill>
                <a:latin typeface="Poppins"/>
                <a:ea typeface="Poppins"/>
                <a:cs typeface="Poppins"/>
                <a:sym typeface="Poppins"/>
              </a:rPr>
              <a:t>4</a:t>
            </a:r>
            <a:endParaRPr sz="3200" b="0" i="0" u="none" strike="noStrike" cap="none">
              <a:solidFill>
                <a:schemeClr val="dk1"/>
              </a:solidFill>
              <a:latin typeface="Calibri"/>
              <a:ea typeface="Calibri"/>
              <a:cs typeface="Calibri"/>
              <a:sym typeface="Calibri"/>
            </a:endParaRPr>
          </a:p>
        </p:txBody>
      </p:sp>
      <p:pic>
        <p:nvPicPr>
          <p:cNvPr id="329" name="Google Shape;329;p9" descr=" "/>
          <p:cNvPicPr preferRelativeResize="0"/>
          <p:nvPr/>
        </p:nvPicPr>
        <p:blipFill rotWithShape="1">
          <a:blip r:embed="rId10">
            <a:alphaModFix/>
          </a:blip>
          <a:srcRect/>
          <a:stretch/>
        </p:blipFill>
        <p:spPr>
          <a:xfrm>
            <a:off x="3619952" y="8928100"/>
            <a:ext cx="17756819" cy="1"/>
          </a:xfrm>
          <a:prstGeom prst="rect">
            <a:avLst/>
          </a:prstGeom>
          <a:noFill/>
          <a:ln>
            <a:noFill/>
          </a:ln>
        </p:spPr>
      </p:pic>
      <p:pic>
        <p:nvPicPr>
          <p:cNvPr id="330" name="Google Shape;330;p9" descr=" "/>
          <p:cNvPicPr preferRelativeResize="0"/>
          <p:nvPr/>
        </p:nvPicPr>
        <p:blipFill rotWithShape="1">
          <a:blip r:embed="rId11">
            <a:alphaModFix/>
          </a:blip>
          <a:srcRect/>
          <a:stretch/>
        </p:blipFill>
        <p:spPr>
          <a:xfrm>
            <a:off x="3619952" y="8915400"/>
            <a:ext cx="17756819" cy="12700"/>
          </a:xfrm>
          <a:prstGeom prst="rect">
            <a:avLst/>
          </a:prstGeom>
          <a:noFill/>
          <a:ln>
            <a:noFill/>
          </a:ln>
        </p:spPr>
      </p:pic>
      <p:sp>
        <p:nvSpPr>
          <p:cNvPr id="331" name="Google Shape;331;p9"/>
          <p:cNvSpPr/>
          <p:nvPr/>
        </p:nvSpPr>
        <p:spPr>
          <a:xfrm>
            <a:off x="3010276" y="9906000"/>
            <a:ext cx="18366496" cy="60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9"/>
          <p:cNvSpPr/>
          <p:nvPr/>
        </p:nvSpPr>
        <p:spPr>
          <a:xfrm>
            <a:off x="2874793" y="9906000"/>
            <a:ext cx="643547" cy="745067"/>
          </a:xfrm>
          <a:prstGeom prst="rect">
            <a:avLst/>
          </a:prstGeom>
          <a:noFill/>
          <a:ln>
            <a:noFill/>
          </a:ln>
        </p:spPr>
        <p:txBody>
          <a:bodyPr spcFirstLastPara="1" wrap="square" lIns="0" tIns="0" rIns="0" bIns="0" anchor="t" anchorCtr="0">
            <a:noAutofit/>
          </a:bodyPr>
          <a:lstStyle/>
          <a:p>
            <a:pPr marL="0" marR="0" lvl="0" indent="0" algn="r" rtl="0">
              <a:spcBef>
                <a:spcPts val="0"/>
              </a:spcBef>
              <a:spcAft>
                <a:spcPts val="0"/>
              </a:spcAft>
              <a:buClr>
                <a:srgbClr val="FFFFFF"/>
              </a:buClr>
              <a:buSzPts val="3200"/>
              <a:buFont typeface="Poppins"/>
              <a:buNone/>
            </a:pPr>
            <a:r>
              <a:rPr lang="en-US" sz="3200" b="0" i="0" u="none" strike="noStrike" cap="none">
                <a:solidFill>
                  <a:srgbClr val="FFFFFF"/>
                </a:solidFill>
                <a:latin typeface="Poppins"/>
                <a:ea typeface="Poppins"/>
                <a:cs typeface="Poppins"/>
                <a:sym typeface="Poppins"/>
              </a:rPr>
              <a:t>2</a:t>
            </a:r>
            <a:endParaRPr sz="3200" b="0" i="0" u="none" strike="noStrike" cap="none">
              <a:solidFill>
                <a:schemeClr val="dk1"/>
              </a:solidFill>
              <a:latin typeface="Calibri"/>
              <a:ea typeface="Calibri"/>
              <a:cs typeface="Calibri"/>
              <a:sym typeface="Calibri"/>
            </a:endParaRPr>
          </a:p>
        </p:txBody>
      </p:sp>
      <p:pic>
        <p:nvPicPr>
          <p:cNvPr id="333" name="Google Shape;333;p9" descr=" "/>
          <p:cNvPicPr preferRelativeResize="0"/>
          <p:nvPr/>
        </p:nvPicPr>
        <p:blipFill rotWithShape="1">
          <a:blip r:embed="rId10">
            <a:alphaModFix/>
          </a:blip>
          <a:srcRect/>
          <a:stretch/>
        </p:blipFill>
        <p:spPr>
          <a:xfrm>
            <a:off x="3619952" y="10210800"/>
            <a:ext cx="17756819" cy="1"/>
          </a:xfrm>
          <a:prstGeom prst="rect">
            <a:avLst/>
          </a:prstGeom>
          <a:noFill/>
          <a:ln>
            <a:noFill/>
          </a:ln>
        </p:spPr>
      </p:pic>
      <p:pic>
        <p:nvPicPr>
          <p:cNvPr id="334" name="Google Shape;334;p9" descr=" "/>
          <p:cNvPicPr preferRelativeResize="0"/>
          <p:nvPr/>
        </p:nvPicPr>
        <p:blipFill rotWithShape="1">
          <a:blip r:embed="rId11">
            <a:alphaModFix/>
          </a:blip>
          <a:srcRect/>
          <a:stretch/>
        </p:blipFill>
        <p:spPr>
          <a:xfrm>
            <a:off x="3619952" y="10198100"/>
            <a:ext cx="17756819" cy="12700"/>
          </a:xfrm>
          <a:prstGeom prst="rect">
            <a:avLst/>
          </a:prstGeom>
          <a:noFill/>
          <a:ln>
            <a:noFill/>
          </a:ln>
        </p:spPr>
      </p:pic>
      <p:sp>
        <p:nvSpPr>
          <p:cNvPr id="335" name="Google Shape;335;p9"/>
          <p:cNvSpPr/>
          <p:nvPr/>
        </p:nvSpPr>
        <p:spPr>
          <a:xfrm>
            <a:off x="3010276" y="11188700"/>
            <a:ext cx="18366496" cy="60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9"/>
          <p:cNvSpPr/>
          <p:nvPr/>
        </p:nvSpPr>
        <p:spPr>
          <a:xfrm>
            <a:off x="2874793" y="11188700"/>
            <a:ext cx="643547" cy="745067"/>
          </a:xfrm>
          <a:prstGeom prst="rect">
            <a:avLst/>
          </a:prstGeom>
          <a:noFill/>
          <a:ln>
            <a:noFill/>
          </a:ln>
        </p:spPr>
        <p:txBody>
          <a:bodyPr spcFirstLastPara="1" wrap="square" lIns="0" tIns="0" rIns="0" bIns="0" anchor="t" anchorCtr="0">
            <a:noAutofit/>
          </a:bodyPr>
          <a:lstStyle/>
          <a:p>
            <a:pPr marL="0" marR="0" lvl="0" indent="0" algn="r" rtl="0">
              <a:spcBef>
                <a:spcPts val="0"/>
              </a:spcBef>
              <a:spcAft>
                <a:spcPts val="0"/>
              </a:spcAft>
              <a:buClr>
                <a:srgbClr val="FFFFFF"/>
              </a:buClr>
              <a:buSzPts val="3200"/>
              <a:buFont typeface="Poppins"/>
              <a:buNone/>
            </a:pPr>
            <a:r>
              <a:rPr lang="en-US" sz="3200" b="0" i="0" u="none" strike="noStrike" cap="none">
                <a:solidFill>
                  <a:srgbClr val="FFFFFF"/>
                </a:solidFill>
                <a:latin typeface="Poppins"/>
                <a:ea typeface="Poppins"/>
                <a:cs typeface="Poppins"/>
                <a:sym typeface="Poppins"/>
              </a:rPr>
              <a:t>0</a:t>
            </a:r>
            <a:endParaRPr sz="3200" b="0" i="0" u="none" strike="noStrike" cap="none">
              <a:solidFill>
                <a:schemeClr val="dk1"/>
              </a:solidFill>
              <a:latin typeface="Calibri"/>
              <a:ea typeface="Calibri"/>
              <a:cs typeface="Calibri"/>
              <a:sym typeface="Calibri"/>
            </a:endParaRPr>
          </a:p>
        </p:txBody>
      </p:sp>
      <p:pic>
        <p:nvPicPr>
          <p:cNvPr id="337" name="Google Shape;337;p9" descr=" "/>
          <p:cNvPicPr preferRelativeResize="0"/>
          <p:nvPr/>
        </p:nvPicPr>
        <p:blipFill rotWithShape="1">
          <a:blip r:embed="rId12">
            <a:alphaModFix/>
          </a:blip>
          <a:srcRect/>
          <a:stretch/>
        </p:blipFill>
        <p:spPr>
          <a:xfrm>
            <a:off x="3619952" y="11696700"/>
            <a:ext cx="17756819" cy="101600"/>
          </a:xfrm>
          <a:prstGeom prst="rect">
            <a:avLst/>
          </a:prstGeom>
          <a:noFill/>
          <a:ln>
            <a:noFill/>
          </a:ln>
        </p:spPr>
      </p:pic>
      <p:pic>
        <p:nvPicPr>
          <p:cNvPr id="338" name="Google Shape;338;p9" descr=" "/>
          <p:cNvPicPr preferRelativeResize="0"/>
          <p:nvPr/>
        </p:nvPicPr>
        <p:blipFill rotWithShape="1">
          <a:blip r:embed="rId13">
            <a:alphaModFix/>
          </a:blip>
          <a:srcRect/>
          <a:stretch/>
        </p:blipFill>
        <p:spPr>
          <a:xfrm>
            <a:off x="3619952" y="11696700"/>
            <a:ext cx="17756819" cy="12700"/>
          </a:xfrm>
          <a:prstGeom prst="rect">
            <a:avLst/>
          </a:prstGeom>
          <a:noFill/>
          <a:ln>
            <a:noFill/>
          </a:ln>
        </p:spPr>
      </p:pic>
      <p:pic>
        <p:nvPicPr>
          <p:cNvPr id="339" name="Google Shape;339;p9" descr=" "/>
          <p:cNvPicPr preferRelativeResize="0"/>
          <p:nvPr/>
        </p:nvPicPr>
        <p:blipFill rotWithShape="1">
          <a:blip r:embed="rId14">
            <a:alphaModFix/>
          </a:blip>
          <a:srcRect/>
          <a:stretch/>
        </p:blipFill>
        <p:spPr>
          <a:xfrm>
            <a:off x="3619952" y="11696700"/>
            <a:ext cx="12702" cy="101600"/>
          </a:xfrm>
          <a:prstGeom prst="rect">
            <a:avLst/>
          </a:prstGeom>
          <a:noFill/>
          <a:ln>
            <a:noFill/>
          </a:ln>
        </p:spPr>
      </p:pic>
      <p:pic>
        <p:nvPicPr>
          <p:cNvPr id="340" name="Google Shape;340;p9" descr=" "/>
          <p:cNvPicPr preferRelativeResize="0"/>
          <p:nvPr/>
        </p:nvPicPr>
        <p:blipFill rotWithShape="1">
          <a:blip r:embed="rId14">
            <a:alphaModFix/>
          </a:blip>
          <a:srcRect/>
          <a:stretch/>
        </p:blipFill>
        <p:spPr>
          <a:xfrm>
            <a:off x="21364070" y="11696700"/>
            <a:ext cx="12702" cy="101600"/>
          </a:xfrm>
          <a:prstGeom prst="rect">
            <a:avLst/>
          </a:prstGeom>
          <a:noFill/>
          <a:ln>
            <a:noFill/>
          </a:ln>
        </p:spPr>
      </p:pic>
      <p:sp>
        <p:nvSpPr>
          <p:cNvPr id="341" name="Google Shape;341;p9"/>
          <p:cNvSpPr/>
          <p:nvPr/>
        </p:nvSpPr>
        <p:spPr>
          <a:xfrm>
            <a:off x="3619952" y="3492500"/>
            <a:ext cx="17756819" cy="8534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42" name="Google Shape;342;p9" descr=" "/>
          <p:cNvPicPr preferRelativeResize="0"/>
          <p:nvPr/>
        </p:nvPicPr>
        <p:blipFill rotWithShape="1">
          <a:blip r:embed="rId15">
            <a:alphaModFix/>
          </a:blip>
          <a:srcRect/>
          <a:stretch/>
        </p:blipFill>
        <p:spPr>
          <a:xfrm>
            <a:off x="3619952" y="3492500"/>
            <a:ext cx="2536689" cy="8534400"/>
          </a:xfrm>
          <a:prstGeom prst="rect">
            <a:avLst/>
          </a:prstGeom>
          <a:noFill/>
          <a:ln>
            <a:noFill/>
          </a:ln>
        </p:spPr>
      </p:pic>
      <p:sp>
        <p:nvSpPr>
          <p:cNvPr id="343" name="Google Shape;343;p9"/>
          <p:cNvSpPr/>
          <p:nvPr/>
        </p:nvSpPr>
        <p:spPr>
          <a:xfrm>
            <a:off x="4441322" y="11823700"/>
            <a:ext cx="872176" cy="656167"/>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Clr>
                <a:srgbClr val="FFFFFF"/>
              </a:buClr>
              <a:buSzPts val="3200"/>
              <a:buFont typeface="Rajdhani"/>
              <a:buNone/>
            </a:pPr>
            <a:r>
              <a:rPr lang="en-US" sz="3200" b="0" i="0" u="none" strike="noStrike" cap="none">
                <a:solidFill>
                  <a:srgbClr val="FFFFFF"/>
                </a:solidFill>
                <a:latin typeface="Rajdhani"/>
                <a:ea typeface="Rajdhani"/>
                <a:cs typeface="Rajdhani"/>
                <a:sym typeface="Rajdhani"/>
              </a:rPr>
              <a:t>2015</a:t>
            </a:r>
            <a:endParaRPr sz="3200" b="0" i="0" u="none" strike="noStrike" cap="none">
              <a:solidFill>
                <a:schemeClr val="dk1"/>
              </a:solidFill>
              <a:latin typeface="Calibri"/>
              <a:ea typeface="Calibri"/>
              <a:cs typeface="Calibri"/>
              <a:sym typeface="Calibri"/>
            </a:endParaRPr>
          </a:p>
        </p:txBody>
      </p:sp>
      <p:pic>
        <p:nvPicPr>
          <p:cNvPr id="344" name="Google Shape;344;p9" descr=" "/>
          <p:cNvPicPr preferRelativeResize="0"/>
          <p:nvPr/>
        </p:nvPicPr>
        <p:blipFill rotWithShape="1">
          <a:blip r:embed="rId14">
            <a:alphaModFix/>
          </a:blip>
          <a:srcRect/>
          <a:stretch/>
        </p:blipFill>
        <p:spPr>
          <a:xfrm>
            <a:off x="3619952" y="11696700"/>
            <a:ext cx="12702" cy="101600"/>
          </a:xfrm>
          <a:prstGeom prst="rect">
            <a:avLst/>
          </a:prstGeom>
          <a:noFill/>
          <a:ln>
            <a:noFill/>
          </a:ln>
        </p:spPr>
      </p:pic>
      <p:pic>
        <p:nvPicPr>
          <p:cNvPr id="345" name="Google Shape;345;p9" descr=" "/>
          <p:cNvPicPr preferRelativeResize="0"/>
          <p:nvPr/>
        </p:nvPicPr>
        <p:blipFill rotWithShape="1">
          <a:blip r:embed="rId16">
            <a:alphaModFix/>
          </a:blip>
          <a:srcRect/>
          <a:stretch/>
        </p:blipFill>
        <p:spPr>
          <a:xfrm>
            <a:off x="6156642" y="3492500"/>
            <a:ext cx="2536689" cy="8534400"/>
          </a:xfrm>
          <a:prstGeom prst="rect">
            <a:avLst/>
          </a:prstGeom>
          <a:noFill/>
          <a:ln>
            <a:noFill/>
          </a:ln>
        </p:spPr>
      </p:pic>
      <p:sp>
        <p:nvSpPr>
          <p:cNvPr id="346" name="Google Shape;346;p9"/>
          <p:cNvSpPr/>
          <p:nvPr/>
        </p:nvSpPr>
        <p:spPr>
          <a:xfrm>
            <a:off x="6978011" y="11823700"/>
            <a:ext cx="872176" cy="656167"/>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Clr>
                <a:srgbClr val="FFFFFF"/>
              </a:buClr>
              <a:buSzPts val="3200"/>
              <a:buFont typeface="Rajdhani"/>
              <a:buNone/>
            </a:pPr>
            <a:r>
              <a:rPr lang="en-US" sz="3200" b="0" i="0" u="none" strike="noStrike" cap="none">
                <a:solidFill>
                  <a:srgbClr val="FFFFFF"/>
                </a:solidFill>
                <a:latin typeface="Rajdhani"/>
                <a:ea typeface="Rajdhani"/>
                <a:cs typeface="Rajdhani"/>
                <a:sym typeface="Rajdhani"/>
              </a:rPr>
              <a:t>2016</a:t>
            </a:r>
            <a:endParaRPr sz="3200" b="0" i="0" u="none" strike="noStrike" cap="none">
              <a:solidFill>
                <a:schemeClr val="dk1"/>
              </a:solidFill>
              <a:latin typeface="Calibri"/>
              <a:ea typeface="Calibri"/>
              <a:cs typeface="Calibri"/>
              <a:sym typeface="Calibri"/>
            </a:endParaRPr>
          </a:p>
        </p:txBody>
      </p:sp>
      <p:pic>
        <p:nvPicPr>
          <p:cNvPr id="347" name="Google Shape;347;p9" descr=" "/>
          <p:cNvPicPr preferRelativeResize="0"/>
          <p:nvPr/>
        </p:nvPicPr>
        <p:blipFill rotWithShape="1">
          <a:blip r:embed="rId17">
            <a:alphaModFix/>
          </a:blip>
          <a:srcRect/>
          <a:stretch/>
        </p:blipFill>
        <p:spPr>
          <a:xfrm>
            <a:off x="6156642" y="11696700"/>
            <a:ext cx="12702" cy="101600"/>
          </a:xfrm>
          <a:prstGeom prst="rect">
            <a:avLst/>
          </a:prstGeom>
          <a:noFill/>
          <a:ln>
            <a:noFill/>
          </a:ln>
        </p:spPr>
      </p:pic>
      <p:pic>
        <p:nvPicPr>
          <p:cNvPr id="348" name="Google Shape;348;p9" descr=" "/>
          <p:cNvPicPr preferRelativeResize="0"/>
          <p:nvPr/>
        </p:nvPicPr>
        <p:blipFill rotWithShape="1">
          <a:blip r:embed="rId16">
            <a:alphaModFix/>
          </a:blip>
          <a:srcRect/>
          <a:stretch/>
        </p:blipFill>
        <p:spPr>
          <a:xfrm>
            <a:off x="8693328" y="3492500"/>
            <a:ext cx="2536689" cy="8534400"/>
          </a:xfrm>
          <a:prstGeom prst="rect">
            <a:avLst/>
          </a:prstGeom>
          <a:noFill/>
          <a:ln>
            <a:noFill/>
          </a:ln>
        </p:spPr>
      </p:pic>
      <p:sp>
        <p:nvSpPr>
          <p:cNvPr id="349" name="Google Shape;349;p9"/>
          <p:cNvSpPr/>
          <p:nvPr/>
        </p:nvSpPr>
        <p:spPr>
          <a:xfrm>
            <a:off x="9540101" y="11823700"/>
            <a:ext cx="834071" cy="656167"/>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Clr>
                <a:srgbClr val="FFFFFF"/>
              </a:buClr>
              <a:buSzPts val="3200"/>
              <a:buFont typeface="Rajdhani"/>
              <a:buNone/>
            </a:pPr>
            <a:r>
              <a:rPr lang="en-US" sz="3200" b="0" i="0" u="none" strike="noStrike" cap="none">
                <a:solidFill>
                  <a:srgbClr val="FFFFFF"/>
                </a:solidFill>
                <a:latin typeface="Rajdhani"/>
                <a:ea typeface="Rajdhani"/>
                <a:cs typeface="Rajdhani"/>
                <a:sym typeface="Rajdhani"/>
              </a:rPr>
              <a:t>2017</a:t>
            </a:r>
            <a:endParaRPr sz="3200" b="0" i="0" u="none" strike="noStrike" cap="none">
              <a:solidFill>
                <a:schemeClr val="dk1"/>
              </a:solidFill>
              <a:latin typeface="Calibri"/>
              <a:ea typeface="Calibri"/>
              <a:cs typeface="Calibri"/>
              <a:sym typeface="Calibri"/>
            </a:endParaRPr>
          </a:p>
        </p:txBody>
      </p:sp>
      <p:pic>
        <p:nvPicPr>
          <p:cNvPr id="350" name="Google Shape;350;p9" descr=" "/>
          <p:cNvPicPr preferRelativeResize="0"/>
          <p:nvPr/>
        </p:nvPicPr>
        <p:blipFill rotWithShape="1">
          <a:blip r:embed="rId18">
            <a:alphaModFix/>
          </a:blip>
          <a:srcRect/>
          <a:stretch/>
        </p:blipFill>
        <p:spPr>
          <a:xfrm>
            <a:off x="8693328" y="11696700"/>
            <a:ext cx="12702" cy="101600"/>
          </a:xfrm>
          <a:prstGeom prst="rect">
            <a:avLst/>
          </a:prstGeom>
          <a:noFill/>
          <a:ln>
            <a:noFill/>
          </a:ln>
        </p:spPr>
      </p:pic>
      <p:pic>
        <p:nvPicPr>
          <p:cNvPr id="351" name="Google Shape;351;p9" descr=" "/>
          <p:cNvPicPr preferRelativeResize="0"/>
          <p:nvPr/>
        </p:nvPicPr>
        <p:blipFill rotWithShape="1">
          <a:blip r:embed="rId15">
            <a:alphaModFix/>
          </a:blip>
          <a:srcRect/>
          <a:stretch/>
        </p:blipFill>
        <p:spPr>
          <a:xfrm>
            <a:off x="11230017" y="3492500"/>
            <a:ext cx="2536689" cy="8534400"/>
          </a:xfrm>
          <a:prstGeom prst="rect">
            <a:avLst/>
          </a:prstGeom>
          <a:noFill/>
          <a:ln>
            <a:noFill/>
          </a:ln>
        </p:spPr>
      </p:pic>
      <p:sp>
        <p:nvSpPr>
          <p:cNvPr id="352" name="Google Shape;352;p9"/>
          <p:cNvSpPr/>
          <p:nvPr/>
        </p:nvSpPr>
        <p:spPr>
          <a:xfrm>
            <a:off x="12051387" y="11823700"/>
            <a:ext cx="884877" cy="656167"/>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Clr>
                <a:srgbClr val="FFFFFF"/>
              </a:buClr>
              <a:buSzPts val="3200"/>
              <a:buFont typeface="Rajdhani"/>
              <a:buNone/>
            </a:pPr>
            <a:r>
              <a:rPr lang="en-US" sz="3200" b="0" i="0" u="none" strike="noStrike" cap="none">
                <a:solidFill>
                  <a:srgbClr val="FFFFFF"/>
                </a:solidFill>
                <a:latin typeface="Rajdhani"/>
                <a:ea typeface="Rajdhani"/>
                <a:cs typeface="Rajdhani"/>
                <a:sym typeface="Rajdhani"/>
              </a:rPr>
              <a:t>2018</a:t>
            </a:r>
            <a:endParaRPr sz="3200" b="0" i="0" u="none" strike="noStrike" cap="none">
              <a:solidFill>
                <a:schemeClr val="dk1"/>
              </a:solidFill>
              <a:latin typeface="Calibri"/>
              <a:ea typeface="Calibri"/>
              <a:cs typeface="Calibri"/>
              <a:sym typeface="Calibri"/>
            </a:endParaRPr>
          </a:p>
        </p:txBody>
      </p:sp>
      <p:pic>
        <p:nvPicPr>
          <p:cNvPr id="353" name="Google Shape;353;p9" descr=" "/>
          <p:cNvPicPr preferRelativeResize="0"/>
          <p:nvPr/>
        </p:nvPicPr>
        <p:blipFill rotWithShape="1">
          <a:blip r:embed="rId19">
            <a:alphaModFix/>
          </a:blip>
          <a:srcRect/>
          <a:stretch/>
        </p:blipFill>
        <p:spPr>
          <a:xfrm>
            <a:off x="11230017" y="11696700"/>
            <a:ext cx="12702" cy="101600"/>
          </a:xfrm>
          <a:prstGeom prst="rect">
            <a:avLst/>
          </a:prstGeom>
          <a:noFill/>
          <a:ln>
            <a:noFill/>
          </a:ln>
        </p:spPr>
      </p:pic>
      <p:pic>
        <p:nvPicPr>
          <p:cNvPr id="354" name="Google Shape;354;p9" descr=" "/>
          <p:cNvPicPr preferRelativeResize="0"/>
          <p:nvPr/>
        </p:nvPicPr>
        <p:blipFill rotWithShape="1">
          <a:blip r:embed="rId16">
            <a:alphaModFix/>
          </a:blip>
          <a:srcRect/>
          <a:stretch/>
        </p:blipFill>
        <p:spPr>
          <a:xfrm>
            <a:off x="13766707" y="3492500"/>
            <a:ext cx="2536689" cy="8534400"/>
          </a:xfrm>
          <a:prstGeom prst="rect">
            <a:avLst/>
          </a:prstGeom>
          <a:noFill/>
          <a:ln>
            <a:noFill/>
          </a:ln>
        </p:spPr>
      </p:pic>
      <p:sp>
        <p:nvSpPr>
          <p:cNvPr id="355" name="Google Shape;355;p9"/>
          <p:cNvSpPr/>
          <p:nvPr/>
        </p:nvSpPr>
        <p:spPr>
          <a:xfrm>
            <a:off x="14588076" y="11823700"/>
            <a:ext cx="872176" cy="656167"/>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Clr>
                <a:srgbClr val="FFFFFF"/>
              </a:buClr>
              <a:buSzPts val="3200"/>
              <a:buFont typeface="Rajdhani"/>
              <a:buNone/>
            </a:pPr>
            <a:r>
              <a:rPr lang="en-US" sz="3200" b="0" i="0" u="none" strike="noStrike" cap="none">
                <a:solidFill>
                  <a:srgbClr val="FFFFFF"/>
                </a:solidFill>
                <a:latin typeface="Rajdhani"/>
                <a:ea typeface="Rajdhani"/>
                <a:cs typeface="Rajdhani"/>
                <a:sym typeface="Rajdhani"/>
              </a:rPr>
              <a:t>2019</a:t>
            </a:r>
            <a:endParaRPr sz="3200" b="0" i="0" u="none" strike="noStrike" cap="none">
              <a:solidFill>
                <a:schemeClr val="dk1"/>
              </a:solidFill>
              <a:latin typeface="Calibri"/>
              <a:ea typeface="Calibri"/>
              <a:cs typeface="Calibri"/>
              <a:sym typeface="Calibri"/>
            </a:endParaRPr>
          </a:p>
        </p:txBody>
      </p:sp>
      <p:pic>
        <p:nvPicPr>
          <p:cNvPr id="356" name="Google Shape;356;p9" descr=" "/>
          <p:cNvPicPr preferRelativeResize="0"/>
          <p:nvPr/>
        </p:nvPicPr>
        <p:blipFill rotWithShape="1">
          <a:blip r:embed="rId20">
            <a:alphaModFix/>
          </a:blip>
          <a:srcRect/>
          <a:stretch/>
        </p:blipFill>
        <p:spPr>
          <a:xfrm>
            <a:off x="13766707" y="11696700"/>
            <a:ext cx="12702" cy="101600"/>
          </a:xfrm>
          <a:prstGeom prst="rect">
            <a:avLst/>
          </a:prstGeom>
          <a:noFill/>
          <a:ln>
            <a:noFill/>
          </a:ln>
        </p:spPr>
      </p:pic>
      <p:pic>
        <p:nvPicPr>
          <p:cNvPr id="357" name="Google Shape;357;p9" descr=" "/>
          <p:cNvPicPr preferRelativeResize="0"/>
          <p:nvPr/>
        </p:nvPicPr>
        <p:blipFill rotWithShape="1">
          <a:blip r:embed="rId16">
            <a:alphaModFix/>
          </a:blip>
          <a:srcRect/>
          <a:stretch/>
        </p:blipFill>
        <p:spPr>
          <a:xfrm>
            <a:off x="16303393" y="3492500"/>
            <a:ext cx="2536689" cy="8534400"/>
          </a:xfrm>
          <a:prstGeom prst="rect">
            <a:avLst/>
          </a:prstGeom>
          <a:noFill/>
          <a:ln>
            <a:noFill/>
          </a:ln>
        </p:spPr>
      </p:pic>
      <p:sp>
        <p:nvSpPr>
          <p:cNvPr id="358" name="Google Shape;358;p9"/>
          <p:cNvSpPr/>
          <p:nvPr/>
        </p:nvSpPr>
        <p:spPr>
          <a:xfrm>
            <a:off x="17086658" y="11823700"/>
            <a:ext cx="948385" cy="656167"/>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Clr>
                <a:srgbClr val="FFFFFF"/>
              </a:buClr>
              <a:buSzPts val="3200"/>
              <a:buFont typeface="Rajdhani"/>
              <a:buNone/>
            </a:pPr>
            <a:r>
              <a:rPr lang="en-US" sz="3200" b="0" i="0" u="none" strike="noStrike" cap="none">
                <a:solidFill>
                  <a:srgbClr val="FFFFFF"/>
                </a:solidFill>
                <a:latin typeface="Rajdhani"/>
                <a:ea typeface="Rajdhani"/>
                <a:cs typeface="Rajdhani"/>
                <a:sym typeface="Rajdhani"/>
              </a:rPr>
              <a:t>2020</a:t>
            </a:r>
            <a:endParaRPr sz="3200" b="0" i="0" u="none" strike="noStrike" cap="none">
              <a:solidFill>
                <a:schemeClr val="dk1"/>
              </a:solidFill>
              <a:latin typeface="Calibri"/>
              <a:ea typeface="Calibri"/>
              <a:cs typeface="Calibri"/>
              <a:sym typeface="Calibri"/>
            </a:endParaRPr>
          </a:p>
        </p:txBody>
      </p:sp>
      <p:pic>
        <p:nvPicPr>
          <p:cNvPr id="359" name="Google Shape;359;p9" descr=" "/>
          <p:cNvPicPr preferRelativeResize="0"/>
          <p:nvPr/>
        </p:nvPicPr>
        <p:blipFill rotWithShape="1">
          <a:blip r:embed="rId21">
            <a:alphaModFix/>
          </a:blip>
          <a:srcRect/>
          <a:stretch/>
        </p:blipFill>
        <p:spPr>
          <a:xfrm>
            <a:off x="16303393" y="11696700"/>
            <a:ext cx="12702" cy="101600"/>
          </a:xfrm>
          <a:prstGeom prst="rect">
            <a:avLst/>
          </a:prstGeom>
          <a:noFill/>
          <a:ln>
            <a:noFill/>
          </a:ln>
        </p:spPr>
      </p:pic>
      <p:pic>
        <p:nvPicPr>
          <p:cNvPr id="360" name="Google Shape;360;p9" descr=" "/>
          <p:cNvPicPr preferRelativeResize="0"/>
          <p:nvPr/>
        </p:nvPicPr>
        <p:blipFill rotWithShape="1">
          <a:blip r:embed="rId15">
            <a:alphaModFix/>
          </a:blip>
          <a:srcRect/>
          <a:stretch/>
        </p:blipFill>
        <p:spPr>
          <a:xfrm>
            <a:off x="18840082" y="3492500"/>
            <a:ext cx="2536689" cy="8534400"/>
          </a:xfrm>
          <a:prstGeom prst="rect">
            <a:avLst/>
          </a:prstGeom>
          <a:noFill/>
          <a:ln>
            <a:noFill/>
          </a:ln>
        </p:spPr>
      </p:pic>
      <p:sp>
        <p:nvSpPr>
          <p:cNvPr id="361" name="Google Shape;361;p9"/>
          <p:cNvSpPr/>
          <p:nvPr/>
        </p:nvSpPr>
        <p:spPr>
          <a:xfrm>
            <a:off x="19661452" y="11823700"/>
            <a:ext cx="872176" cy="656167"/>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Clr>
                <a:srgbClr val="FFFFFF"/>
              </a:buClr>
              <a:buSzPts val="3200"/>
              <a:buFont typeface="Rajdhani"/>
              <a:buNone/>
            </a:pPr>
            <a:r>
              <a:rPr lang="en-US" sz="3200" b="0" i="0" u="none" strike="noStrike" cap="none">
                <a:solidFill>
                  <a:srgbClr val="FFFFFF"/>
                </a:solidFill>
                <a:latin typeface="Rajdhani"/>
                <a:ea typeface="Rajdhani"/>
                <a:cs typeface="Rajdhani"/>
                <a:sym typeface="Rajdhani"/>
              </a:rPr>
              <a:t>2021</a:t>
            </a:r>
            <a:endParaRPr sz="3200" b="0" i="0" u="none" strike="noStrike" cap="none">
              <a:solidFill>
                <a:schemeClr val="dk1"/>
              </a:solidFill>
              <a:latin typeface="Calibri"/>
              <a:ea typeface="Calibri"/>
              <a:cs typeface="Calibri"/>
              <a:sym typeface="Calibri"/>
            </a:endParaRPr>
          </a:p>
        </p:txBody>
      </p:sp>
      <p:pic>
        <p:nvPicPr>
          <p:cNvPr id="362" name="Google Shape;362;p9" descr=" "/>
          <p:cNvPicPr preferRelativeResize="0"/>
          <p:nvPr/>
        </p:nvPicPr>
        <p:blipFill rotWithShape="1">
          <a:blip r:embed="rId22">
            <a:alphaModFix/>
          </a:blip>
          <a:srcRect/>
          <a:stretch/>
        </p:blipFill>
        <p:spPr>
          <a:xfrm>
            <a:off x="18840082" y="11696700"/>
            <a:ext cx="12702" cy="101600"/>
          </a:xfrm>
          <a:prstGeom prst="rect">
            <a:avLst/>
          </a:prstGeom>
          <a:noFill/>
          <a:ln>
            <a:noFill/>
          </a:ln>
        </p:spPr>
      </p:pic>
      <p:pic>
        <p:nvPicPr>
          <p:cNvPr id="363" name="Google Shape;363;p9" descr=" "/>
          <p:cNvPicPr preferRelativeResize="0"/>
          <p:nvPr/>
        </p:nvPicPr>
        <p:blipFill rotWithShape="1">
          <a:blip r:embed="rId23">
            <a:alphaModFix/>
          </a:blip>
          <a:srcRect/>
          <a:stretch/>
        </p:blipFill>
        <p:spPr>
          <a:xfrm>
            <a:off x="3619952" y="3492500"/>
            <a:ext cx="17756819" cy="8102600"/>
          </a:xfrm>
          <a:prstGeom prst="rect">
            <a:avLst/>
          </a:prstGeom>
          <a:noFill/>
          <a:ln>
            <a:noFill/>
          </a:ln>
        </p:spPr>
      </p:pic>
      <p:pic>
        <p:nvPicPr>
          <p:cNvPr id="364" name="Google Shape;364;p9" descr=" "/>
          <p:cNvPicPr preferRelativeResize="0"/>
          <p:nvPr/>
        </p:nvPicPr>
        <p:blipFill rotWithShape="1">
          <a:blip r:embed="rId24">
            <a:alphaModFix/>
          </a:blip>
          <a:srcRect/>
          <a:stretch/>
        </p:blipFill>
        <p:spPr>
          <a:xfrm>
            <a:off x="4904419" y="5957912"/>
            <a:ext cx="15193979" cy="3273822"/>
          </a:xfrm>
          <a:prstGeom prst="rect">
            <a:avLst/>
          </a:prstGeom>
          <a:noFill/>
          <a:ln>
            <a:noFill/>
          </a:ln>
        </p:spPr>
      </p:pic>
      <p:pic>
        <p:nvPicPr>
          <p:cNvPr id="365" name="Google Shape;365;p9" descr=" "/>
          <p:cNvPicPr preferRelativeResize="0"/>
          <p:nvPr/>
        </p:nvPicPr>
        <p:blipFill rotWithShape="1">
          <a:blip r:embed="rId25">
            <a:alphaModFix/>
          </a:blip>
          <a:srcRect/>
          <a:stretch/>
        </p:blipFill>
        <p:spPr>
          <a:xfrm>
            <a:off x="4729754" y="7111653"/>
            <a:ext cx="355136" cy="432139"/>
          </a:xfrm>
          <a:prstGeom prst="rect">
            <a:avLst/>
          </a:prstGeom>
          <a:noFill/>
          <a:ln>
            <a:noFill/>
          </a:ln>
        </p:spPr>
      </p:pic>
      <p:sp>
        <p:nvSpPr>
          <p:cNvPr id="366" name="Google Shape;366;p9"/>
          <p:cNvSpPr/>
          <p:nvPr/>
        </p:nvSpPr>
        <p:spPr>
          <a:xfrm>
            <a:off x="4856770" y="7276753"/>
            <a:ext cx="101613" cy="101600"/>
          </a:xfrm>
          <a:prstGeom prst="ellipse">
            <a:avLst/>
          </a:prstGeom>
          <a:solidFill>
            <a:srgbClr val="FFFFFF"/>
          </a:solidFill>
          <a:ln w="254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67" name="Google Shape;367;p9" descr=" "/>
          <p:cNvPicPr preferRelativeResize="0"/>
          <p:nvPr/>
        </p:nvPicPr>
        <p:blipFill rotWithShape="1">
          <a:blip r:embed="rId25">
            <a:alphaModFix/>
          </a:blip>
          <a:srcRect/>
          <a:stretch/>
        </p:blipFill>
        <p:spPr>
          <a:xfrm>
            <a:off x="7260102" y="6517469"/>
            <a:ext cx="355136" cy="432139"/>
          </a:xfrm>
          <a:prstGeom prst="rect">
            <a:avLst/>
          </a:prstGeom>
          <a:noFill/>
          <a:ln>
            <a:noFill/>
          </a:ln>
        </p:spPr>
      </p:pic>
      <p:sp>
        <p:nvSpPr>
          <p:cNvPr id="368" name="Google Shape;368;p9"/>
          <p:cNvSpPr/>
          <p:nvPr/>
        </p:nvSpPr>
        <p:spPr>
          <a:xfrm>
            <a:off x="7387117" y="6682569"/>
            <a:ext cx="101613" cy="101600"/>
          </a:xfrm>
          <a:prstGeom prst="ellipse">
            <a:avLst/>
          </a:prstGeom>
          <a:solidFill>
            <a:srgbClr val="FFFFFF"/>
          </a:solidFill>
          <a:ln w="254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69" name="Google Shape;369;p9" descr=" "/>
          <p:cNvPicPr preferRelativeResize="0"/>
          <p:nvPr/>
        </p:nvPicPr>
        <p:blipFill rotWithShape="1">
          <a:blip r:embed="rId25">
            <a:alphaModFix/>
          </a:blip>
          <a:srcRect/>
          <a:stretch/>
        </p:blipFill>
        <p:spPr>
          <a:xfrm>
            <a:off x="9790446" y="8678156"/>
            <a:ext cx="355137" cy="432139"/>
          </a:xfrm>
          <a:prstGeom prst="rect">
            <a:avLst/>
          </a:prstGeom>
          <a:noFill/>
          <a:ln>
            <a:noFill/>
          </a:ln>
        </p:spPr>
      </p:pic>
      <p:sp>
        <p:nvSpPr>
          <p:cNvPr id="370" name="Google Shape;370;p9"/>
          <p:cNvSpPr/>
          <p:nvPr/>
        </p:nvSpPr>
        <p:spPr>
          <a:xfrm>
            <a:off x="9917462" y="8843256"/>
            <a:ext cx="101613" cy="101600"/>
          </a:xfrm>
          <a:prstGeom prst="ellipse">
            <a:avLst/>
          </a:prstGeom>
          <a:solidFill>
            <a:srgbClr val="FFFFFF"/>
          </a:solidFill>
          <a:ln w="254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71" name="Google Shape;371;p9" descr=" "/>
          <p:cNvPicPr preferRelativeResize="0"/>
          <p:nvPr/>
        </p:nvPicPr>
        <p:blipFill rotWithShape="1">
          <a:blip r:embed="rId26">
            <a:alphaModFix/>
          </a:blip>
          <a:srcRect/>
          <a:stretch/>
        </p:blipFill>
        <p:spPr>
          <a:xfrm>
            <a:off x="12320794" y="5761224"/>
            <a:ext cx="355136" cy="432139"/>
          </a:xfrm>
          <a:prstGeom prst="rect">
            <a:avLst/>
          </a:prstGeom>
          <a:noFill/>
          <a:ln>
            <a:noFill/>
          </a:ln>
        </p:spPr>
      </p:pic>
      <p:sp>
        <p:nvSpPr>
          <p:cNvPr id="372" name="Google Shape;372;p9"/>
          <p:cNvSpPr/>
          <p:nvPr/>
        </p:nvSpPr>
        <p:spPr>
          <a:xfrm>
            <a:off x="12447810" y="5926324"/>
            <a:ext cx="101613" cy="101600"/>
          </a:xfrm>
          <a:prstGeom prst="ellipse">
            <a:avLst/>
          </a:prstGeom>
          <a:solidFill>
            <a:srgbClr val="FFFFFF"/>
          </a:solidFill>
          <a:ln w="254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73" name="Google Shape;373;p9" descr=" "/>
          <p:cNvPicPr preferRelativeResize="0"/>
          <p:nvPr/>
        </p:nvPicPr>
        <p:blipFill rotWithShape="1">
          <a:blip r:embed="rId25">
            <a:alphaModFix/>
          </a:blip>
          <a:srcRect/>
          <a:stretch/>
        </p:blipFill>
        <p:spPr>
          <a:xfrm>
            <a:off x="14851139" y="8678156"/>
            <a:ext cx="355137" cy="432139"/>
          </a:xfrm>
          <a:prstGeom prst="rect">
            <a:avLst/>
          </a:prstGeom>
          <a:noFill/>
          <a:ln>
            <a:noFill/>
          </a:ln>
        </p:spPr>
      </p:pic>
      <p:sp>
        <p:nvSpPr>
          <p:cNvPr id="374" name="Google Shape;374;p9"/>
          <p:cNvSpPr/>
          <p:nvPr/>
        </p:nvSpPr>
        <p:spPr>
          <a:xfrm>
            <a:off x="14978155" y="8843256"/>
            <a:ext cx="101613" cy="101600"/>
          </a:xfrm>
          <a:prstGeom prst="ellipse">
            <a:avLst/>
          </a:prstGeom>
          <a:solidFill>
            <a:srgbClr val="FFFFFF"/>
          </a:solidFill>
          <a:ln w="254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75" name="Google Shape;375;p9" descr=" "/>
          <p:cNvPicPr preferRelativeResize="0"/>
          <p:nvPr/>
        </p:nvPicPr>
        <p:blipFill rotWithShape="1">
          <a:blip r:embed="rId25">
            <a:alphaModFix/>
          </a:blip>
          <a:srcRect/>
          <a:stretch/>
        </p:blipFill>
        <p:spPr>
          <a:xfrm>
            <a:off x="17381487" y="9002266"/>
            <a:ext cx="355139" cy="432139"/>
          </a:xfrm>
          <a:prstGeom prst="rect">
            <a:avLst/>
          </a:prstGeom>
          <a:noFill/>
          <a:ln>
            <a:noFill/>
          </a:ln>
        </p:spPr>
      </p:pic>
      <p:sp>
        <p:nvSpPr>
          <p:cNvPr id="376" name="Google Shape;376;p9"/>
          <p:cNvSpPr/>
          <p:nvPr/>
        </p:nvSpPr>
        <p:spPr>
          <a:xfrm>
            <a:off x="17508503" y="9167366"/>
            <a:ext cx="101613" cy="101600"/>
          </a:xfrm>
          <a:prstGeom prst="ellipse">
            <a:avLst/>
          </a:prstGeom>
          <a:solidFill>
            <a:srgbClr val="FFFFFF"/>
          </a:solidFill>
          <a:ln w="254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77" name="Google Shape;377;p9" descr=" "/>
          <p:cNvPicPr preferRelativeResize="0"/>
          <p:nvPr/>
        </p:nvPicPr>
        <p:blipFill rotWithShape="1">
          <a:blip r:embed="rId25">
            <a:alphaModFix/>
          </a:blip>
          <a:srcRect/>
          <a:stretch/>
        </p:blipFill>
        <p:spPr>
          <a:xfrm>
            <a:off x="17381487" y="9002266"/>
            <a:ext cx="355139" cy="432139"/>
          </a:xfrm>
          <a:prstGeom prst="rect">
            <a:avLst/>
          </a:prstGeom>
          <a:noFill/>
          <a:ln>
            <a:noFill/>
          </a:ln>
        </p:spPr>
      </p:pic>
      <p:sp>
        <p:nvSpPr>
          <p:cNvPr id="378" name="Google Shape;378;p9"/>
          <p:cNvSpPr/>
          <p:nvPr/>
        </p:nvSpPr>
        <p:spPr>
          <a:xfrm>
            <a:off x="17508503" y="9167366"/>
            <a:ext cx="101613" cy="101600"/>
          </a:xfrm>
          <a:prstGeom prst="ellipse">
            <a:avLst/>
          </a:prstGeom>
          <a:solidFill>
            <a:srgbClr val="FFFFFF"/>
          </a:solidFill>
          <a:ln w="254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79" name="Google Shape;379;p9" descr=" "/>
          <p:cNvPicPr preferRelativeResize="0"/>
          <p:nvPr/>
        </p:nvPicPr>
        <p:blipFill rotWithShape="1">
          <a:blip r:embed="rId25">
            <a:alphaModFix/>
          </a:blip>
          <a:srcRect/>
          <a:stretch/>
        </p:blipFill>
        <p:spPr>
          <a:xfrm>
            <a:off x="19911835" y="6517469"/>
            <a:ext cx="355136" cy="432139"/>
          </a:xfrm>
          <a:prstGeom prst="rect">
            <a:avLst/>
          </a:prstGeom>
          <a:noFill/>
          <a:ln>
            <a:noFill/>
          </a:ln>
        </p:spPr>
      </p:pic>
      <p:sp>
        <p:nvSpPr>
          <p:cNvPr id="380" name="Google Shape;380;p9"/>
          <p:cNvSpPr/>
          <p:nvPr/>
        </p:nvSpPr>
        <p:spPr>
          <a:xfrm>
            <a:off x="20038851" y="6682569"/>
            <a:ext cx="101613" cy="101600"/>
          </a:xfrm>
          <a:prstGeom prst="ellipse">
            <a:avLst/>
          </a:prstGeom>
          <a:solidFill>
            <a:srgbClr val="FFFFFF"/>
          </a:solidFill>
          <a:ln w="254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81" name="Google Shape;381;p9" descr=" "/>
          <p:cNvPicPr preferRelativeResize="0"/>
          <p:nvPr/>
        </p:nvPicPr>
        <p:blipFill rotWithShape="1">
          <a:blip r:embed="rId27">
            <a:alphaModFix/>
          </a:blip>
          <a:srcRect/>
          <a:stretch/>
        </p:blipFill>
        <p:spPr>
          <a:xfrm>
            <a:off x="4901380" y="4664521"/>
            <a:ext cx="15195763" cy="3272185"/>
          </a:xfrm>
          <a:prstGeom prst="rect">
            <a:avLst/>
          </a:prstGeom>
          <a:noFill/>
          <a:ln>
            <a:noFill/>
          </a:ln>
        </p:spPr>
      </p:pic>
      <p:pic>
        <p:nvPicPr>
          <p:cNvPr id="382" name="Google Shape;382;p9" descr=" "/>
          <p:cNvPicPr preferRelativeResize="0"/>
          <p:nvPr/>
        </p:nvPicPr>
        <p:blipFill rotWithShape="1">
          <a:blip r:embed="rId25">
            <a:alphaModFix/>
          </a:blip>
          <a:srcRect/>
          <a:stretch/>
        </p:blipFill>
        <p:spPr>
          <a:xfrm>
            <a:off x="4729754" y="5815236"/>
            <a:ext cx="355136" cy="432139"/>
          </a:xfrm>
          <a:prstGeom prst="rect">
            <a:avLst/>
          </a:prstGeom>
          <a:noFill/>
          <a:ln>
            <a:noFill/>
          </a:ln>
        </p:spPr>
      </p:pic>
      <p:sp>
        <p:nvSpPr>
          <p:cNvPr id="383" name="Google Shape;383;p9"/>
          <p:cNvSpPr/>
          <p:nvPr/>
        </p:nvSpPr>
        <p:spPr>
          <a:xfrm>
            <a:off x="4856770" y="5980336"/>
            <a:ext cx="101613" cy="101600"/>
          </a:xfrm>
          <a:prstGeom prst="ellipse">
            <a:avLst/>
          </a:prstGeom>
          <a:solidFill>
            <a:srgbClr val="96C9FF"/>
          </a:solidFill>
          <a:ln w="254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84" name="Google Shape;384;p9" descr=" "/>
          <p:cNvPicPr preferRelativeResize="0"/>
          <p:nvPr/>
        </p:nvPicPr>
        <p:blipFill rotWithShape="1">
          <a:blip r:embed="rId25">
            <a:alphaModFix/>
          </a:blip>
          <a:srcRect/>
          <a:stretch/>
        </p:blipFill>
        <p:spPr>
          <a:xfrm>
            <a:off x="7260102" y="4464807"/>
            <a:ext cx="355136" cy="432139"/>
          </a:xfrm>
          <a:prstGeom prst="rect">
            <a:avLst/>
          </a:prstGeom>
          <a:noFill/>
          <a:ln>
            <a:noFill/>
          </a:ln>
        </p:spPr>
      </p:pic>
      <p:sp>
        <p:nvSpPr>
          <p:cNvPr id="385" name="Google Shape;385;p9"/>
          <p:cNvSpPr/>
          <p:nvPr/>
        </p:nvSpPr>
        <p:spPr>
          <a:xfrm>
            <a:off x="7387117" y="4629907"/>
            <a:ext cx="101613" cy="101600"/>
          </a:xfrm>
          <a:prstGeom prst="ellipse">
            <a:avLst/>
          </a:prstGeom>
          <a:solidFill>
            <a:srgbClr val="96C9FF"/>
          </a:solidFill>
          <a:ln w="254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86" name="Google Shape;386;p9" descr=" "/>
          <p:cNvPicPr preferRelativeResize="0"/>
          <p:nvPr/>
        </p:nvPicPr>
        <p:blipFill rotWithShape="1">
          <a:blip r:embed="rId25">
            <a:alphaModFix/>
          </a:blip>
          <a:srcRect/>
          <a:stretch/>
        </p:blipFill>
        <p:spPr>
          <a:xfrm>
            <a:off x="9790446" y="6517469"/>
            <a:ext cx="355137" cy="432139"/>
          </a:xfrm>
          <a:prstGeom prst="rect">
            <a:avLst/>
          </a:prstGeom>
          <a:noFill/>
          <a:ln>
            <a:noFill/>
          </a:ln>
        </p:spPr>
      </p:pic>
      <p:sp>
        <p:nvSpPr>
          <p:cNvPr id="387" name="Google Shape;387;p9"/>
          <p:cNvSpPr/>
          <p:nvPr/>
        </p:nvSpPr>
        <p:spPr>
          <a:xfrm>
            <a:off x="9917462" y="6682569"/>
            <a:ext cx="101613" cy="101600"/>
          </a:xfrm>
          <a:prstGeom prst="ellipse">
            <a:avLst/>
          </a:prstGeom>
          <a:solidFill>
            <a:srgbClr val="96C9FF"/>
          </a:solidFill>
          <a:ln w="254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88" name="Google Shape;388;p9" descr=" "/>
          <p:cNvPicPr preferRelativeResize="0"/>
          <p:nvPr/>
        </p:nvPicPr>
        <p:blipFill rotWithShape="1">
          <a:blip r:embed="rId26">
            <a:alphaModFix/>
          </a:blip>
          <a:srcRect/>
          <a:stretch/>
        </p:blipFill>
        <p:spPr>
          <a:xfrm>
            <a:off x="12320794" y="4464807"/>
            <a:ext cx="355136" cy="432139"/>
          </a:xfrm>
          <a:prstGeom prst="rect">
            <a:avLst/>
          </a:prstGeom>
          <a:noFill/>
          <a:ln>
            <a:noFill/>
          </a:ln>
        </p:spPr>
      </p:pic>
      <p:sp>
        <p:nvSpPr>
          <p:cNvPr id="389" name="Google Shape;389;p9"/>
          <p:cNvSpPr/>
          <p:nvPr/>
        </p:nvSpPr>
        <p:spPr>
          <a:xfrm>
            <a:off x="12447810" y="4629907"/>
            <a:ext cx="101613" cy="101600"/>
          </a:xfrm>
          <a:prstGeom prst="ellipse">
            <a:avLst/>
          </a:prstGeom>
          <a:solidFill>
            <a:srgbClr val="96C9FF"/>
          </a:solidFill>
          <a:ln w="254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90" name="Google Shape;390;p9" descr=" "/>
          <p:cNvPicPr preferRelativeResize="0"/>
          <p:nvPr/>
        </p:nvPicPr>
        <p:blipFill rotWithShape="1">
          <a:blip r:embed="rId25">
            <a:alphaModFix/>
          </a:blip>
          <a:srcRect/>
          <a:stretch/>
        </p:blipFill>
        <p:spPr>
          <a:xfrm>
            <a:off x="14851139" y="6517469"/>
            <a:ext cx="355137" cy="432139"/>
          </a:xfrm>
          <a:prstGeom prst="rect">
            <a:avLst/>
          </a:prstGeom>
          <a:noFill/>
          <a:ln>
            <a:noFill/>
          </a:ln>
        </p:spPr>
      </p:pic>
      <p:sp>
        <p:nvSpPr>
          <p:cNvPr id="391" name="Google Shape;391;p9"/>
          <p:cNvSpPr/>
          <p:nvPr/>
        </p:nvSpPr>
        <p:spPr>
          <a:xfrm>
            <a:off x="14978155" y="6682569"/>
            <a:ext cx="101613" cy="101600"/>
          </a:xfrm>
          <a:prstGeom prst="ellipse">
            <a:avLst/>
          </a:prstGeom>
          <a:solidFill>
            <a:srgbClr val="96C9FF"/>
          </a:solidFill>
          <a:ln w="254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92" name="Google Shape;392;p9" descr=" "/>
          <p:cNvPicPr preferRelativeResize="0"/>
          <p:nvPr/>
        </p:nvPicPr>
        <p:blipFill rotWithShape="1">
          <a:blip r:embed="rId25">
            <a:alphaModFix/>
          </a:blip>
          <a:srcRect/>
          <a:stretch/>
        </p:blipFill>
        <p:spPr>
          <a:xfrm>
            <a:off x="17381487" y="7705849"/>
            <a:ext cx="355139" cy="432138"/>
          </a:xfrm>
          <a:prstGeom prst="rect">
            <a:avLst/>
          </a:prstGeom>
          <a:noFill/>
          <a:ln>
            <a:noFill/>
          </a:ln>
        </p:spPr>
      </p:pic>
      <p:sp>
        <p:nvSpPr>
          <p:cNvPr id="393" name="Google Shape;393;p9"/>
          <p:cNvSpPr/>
          <p:nvPr/>
        </p:nvSpPr>
        <p:spPr>
          <a:xfrm>
            <a:off x="17508503" y="7870949"/>
            <a:ext cx="101613" cy="101600"/>
          </a:xfrm>
          <a:prstGeom prst="ellipse">
            <a:avLst/>
          </a:prstGeom>
          <a:solidFill>
            <a:srgbClr val="96C9FF"/>
          </a:solidFill>
          <a:ln w="254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94" name="Google Shape;394;p9" descr=" "/>
          <p:cNvPicPr preferRelativeResize="0"/>
          <p:nvPr/>
        </p:nvPicPr>
        <p:blipFill rotWithShape="1">
          <a:blip r:embed="rId25">
            <a:alphaModFix/>
          </a:blip>
          <a:srcRect/>
          <a:stretch/>
        </p:blipFill>
        <p:spPr>
          <a:xfrm>
            <a:off x="17381487" y="7705849"/>
            <a:ext cx="355139" cy="432138"/>
          </a:xfrm>
          <a:prstGeom prst="rect">
            <a:avLst/>
          </a:prstGeom>
          <a:noFill/>
          <a:ln>
            <a:noFill/>
          </a:ln>
        </p:spPr>
      </p:pic>
      <p:sp>
        <p:nvSpPr>
          <p:cNvPr id="395" name="Google Shape;395;p9"/>
          <p:cNvSpPr/>
          <p:nvPr/>
        </p:nvSpPr>
        <p:spPr>
          <a:xfrm>
            <a:off x="17508503" y="7870949"/>
            <a:ext cx="101613" cy="101600"/>
          </a:xfrm>
          <a:prstGeom prst="ellipse">
            <a:avLst/>
          </a:prstGeom>
          <a:solidFill>
            <a:srgbClr val="96C9FF"/>
          </a:solidFill>
          <a:ln w="254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96" name="Google Shape;396;p9" descr=" "/>
          <p:cNvPicPr preferRelativeResize="0"/>
          <p:nvPr/>
        </p:nvPicPr>
        <p:blipFill rotWithShape="1">
          <a:blip r:embed="rId25">
            <a:alphaModFix/>
          </a:blip>
          <a:srcRect/>
          <a:stretch/>
        </p:blipFill>
        <p:spPr>
          <a:xfrm>
            <a:off x="19911835" y="5761224"/>
            <a:ext cx="355136" cy="432139"/>
          </a:xfrm>
          <a:prstGeom prst="rect">
            <a:avLst/>
          </a:prstGeom>
          <a:noFill/>
          <a:ln>
            <a:noFill/>
          </a:ln>
        </p:spPr>
      </p:pic>
      <p:sp>
        <p:nvSpPr>
          <p:cNvPr id="397" name="Google Shape;397;p9"/>
          <p:cNvSpPr/>
          <p:nvPr/>
        </p:nvSpPr>
        <p:spPr>
          <a:xfrm>
            <a:off x="20038851" y="5926324"/>
            <a:ext cx="101613" cy="101600"/>
          </a:xfrm>
          <a:prstGeom prst="ellipse">
            <a:avLst/>
          </a:prstGeom>
          <a:solidFill>
            <a:srgbClr val="96C9FF"/>
          </a:solidFill>
          <a:ln w="254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02"/>
        <p:cNvGrpSpPr/>
        <p:nvPr/>
      </p:nvGrpSpPr>
      <p:grpSpPr>
        <a:xfrm>
          <a:off x="0" y="0"/>
          <a:ext cx="0" cy="0"/>
          <a:chOff x="0" y="0"/>
          <a:chExt cx="0" cy="0"/>
        </a:xfrm>
      </p:grpSpPr>
      <p:pic>
        <p:nvPicPr>
          <p:cNvPr id="403" name="Google Shape;403;p10" descr=" "/>
          <p:cNvPicPr preferRelativeResize="0"/>
          <p:nvPr/>
        </p:nvPicPr>
        <p:blipFill rotWithShape="1">
          <a:blip r:embed="rId3">
            <a:alphaModFix/>
          </a:blip>
          <a:srcRect/>
          <a:stretch/>
        </p:blipFill>
        <p:spPr>
          <a:xfrm>
            <a:off x="0" y="0"/>
            <a:ext cx="24387048" cy="13716000"/>
          </a:xfrm>
          <a:prstGeom prst="rect">
            <a:avLst/>
          </a:prstGeom>
          <a:noFill/>
          <a:ln>
            <a:noFill/>
          </a:ln>
        </p:spPr>
      </p:pic>
      <p:sp>
        <p:nvSpPr>
          <p:cNvPr id="404" name="Google Shape;404;p10"/>
          <p:cNvSpPr/>
          <p:nvPr/>
        </p:nvSpPr>
        <p:spPr>
          <a:xfrm>
            <a:off x="23370921" y="10515600"/>
            <a:ext cx="1016127" cy="3200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05" name="Google Shape;405;p10" descr=" "/>
          <p:cNvPicPr preferRelativeResize="0"/>
          <p:nvPr/>
        </p:nvPicPr>
        <p:blipFill rotWithShape="1">
          <a:blip r:embed="rId4">
            <a:alphaModFix/>
          </a:blip>
          <a:srcRect/>
          <a:stretch/>
        </p:blipFill>
        <p:spPr>
          <a:xfrm>
            <a:off x="23523340" y="10820400"/>
            <a:ext cx="711289" cy="2590800"/>
          </a:xfrm>
          <a:prstGeom prst="rect">
            <a:avLst/>
          </a:prstGeom>
          <a:noFill/>
          <a:ln>
            <a:noFill/>
          </a:ln>
        </p:spPr>
      </p:pic>
      <p:pic>
        <p:nvPicPr>
          <p:cNvPr id="406" name="Google Shape;406;p10" descr=" "/>
          <p:cNvPicPr preferRelativeResize="0"/>
          <p:nvPr/>
        </p:nvPicPr>
        <p:blipFill rotWithShape="1">
          <a:blip r:embed="rId5">
            <a:alphaModFix/>
          </a:blip>
          <a:srcRect/>
          <a:stretch/>
        </p:blipFill>
        <p:spPr>
          <a:xfrm>
            <a:off x="22329391" y="495300"/>
            <a:ext cx="1550815" cy="596193"/>
          </a:xfrm>
          <a:prstGeom prst="rect">
            <a:avLst/>
          </a:prstGeom>
          <a:noFill/>
          <a:ln>
            <a:noFill/>
          </a:ln>
        </p:spPr>
      </p:pic>
      <p:pic>
        <p:nvPicPr>
          <p:cNvPr id="407" name="Google Shape;407;p10" descr=" "/>
          <p:cNvPicPr preferRelativeResize="0"/>
          <p:nvPr/>
        </p:nvPicPr>
        <p:blipFill rotWithShape="1">
          <a:blip r:embed="rId6">
            <a:alphaModFix/>
          </a:blip>
          <a:srcRect/>
          <a:stretch/>
        </p:blipFill>
        <p:spPr>
          <a:xfrm>
            <a:off x="19446130" y="1092200"/>
            <a:ext cx="3438707" cy="1530474"/>
          </a:xfrm>
          <a:prstGeom prst="rect">
            <a:avLst/>
          </a:prstGeom>
          <a:noFill/>
          <a:ln>
            <a:noFill/>
          </a:ln>
        </p:spPr>
      </p:pic>
      <p:pic>
        <p:nvPicPr>
          <p:cNvPr id="408" name="Google Shape;408;p10" descr=" "/>
          <p:cNvPicPr preferRelativeResize="0"/>
          <p:nvPr/>
        </p:nvPicPr>
        <p:blipFill rotWithShape="1">
          <a:blip r:embed="rId7">
            <a:alphaModFix/>
          </a:blip>
          <a:srcRect/>
          <a:stretch/>
        </p:blipFill>
        <p:spPr>
          <a:xfrm>
            <a:off x="5207651" y="10820400"/>
            <a:ext cx="1582678" cy="2741389"/>
          </a:xfrm>
          <a:prstGeom prst="rect">
            <a:avLst/>
          </a:prstGeom>
          <a:noFill/>
          <a:ln>
            <a:noFill/>
          </a:ln>
        </p:spPr>
      </p:pic>
      <p:sp>
        <p:nvSpPr>
          <p:cNvPr id="409" name="Google Shape;409;p10"/>
          <p:cNvSpPr/>
          <p:nvPr/>
        </p:nvSpPr>
        <p:spPr>
          <a:xfrm>
            <a:off x="1638505" y="1206500"/>
            <a:ext cx="9483852" cy="163406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8000"/>
              <a:buFont typeface="Rajdhani"/>
              <a:buNone/>
            </a:pPr>
            <a:r>
              <a:rPr lang="en-US" sz="8000" b="1" i="0" u="none" strike="noStrike" cap="none">
                <a:solidFill>
                  <a:srgbClr val="FFFFFF"/>
                </a:solidFill>
                <a:latin typeface="Rajdhani"/>
                <a:ea typeface="Rajdhani"/>
                <a:cs typeface="Rajdhani"/>
                <a:sym typeface="Rajdhani"/>
              </a:rPr>
              <a:t>IN TRANSPORTATION</a:t>
            </a:r>
            <a:endParaRPr sz="8000" b="0" i="0" u="none" strike="noStrike" cap="none">
              <a:solidFill>
                <a:schemeClr val="dk1"/>
              </a:solidFill>
              <a:latin typeface="Calibri"/>
              <a:ea typeface="Calibri"/>
              <a:cs typeface="Calibri"/>
              <a:sym typeface="Calibri"/>
            </a:endParaRPr>
          </a:p>
        </p:txBody>
      </p:sp>
      <p:sp>
        <p:nvSpPr>
          <p:cNvPr id="410" name="Google Shape;410;p10"/>
          <p:cNvSpPr/>
          <p:nvPr/>
        </p:nvSpPr>
        <p:spPr>
          <a:xfrm>
            <a:off x="1638505" y="3035300"/>
            <a:ext cx="10212076" cy="9029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10"/>
          <p:cNvSpPr/>
          <p:nvPr/>
        </p:nvSpPr>
        <p:spPr>
          <a:xfrm>
            <a:off x="1638505" y="3035300"/>
            <a:ext cx="1625803" cy="1625600"/>
          </a:xfrm>
          <a:prstGeom prst="roundRect">
            <a:avLst>
              <a:gd name="adj" fmla="val 78188"/>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12" name="Google Shape;412;p10" descr=" "/>
          <p:cNvPicPr preferRelativeResize="0"/>
          <p:nvPr/>
        </p:nvPicPr>
        <p:blipFill rotWithShape="1">
          <a:blip r:embed="rId8">
            <a:alphaModFix/>
          </a:blip>
          <a:srcRect/>
          <a:stretch/>
        </p:blipFill>
        <p:spPr>
          <a:xfrm>
            <a:off x="1638505" y="3035300"/>
            <a:ext cx="1625803" cy="1625600"/>
          </a:xfrm>
          <a:prstGeom prst="rect">
            <a:avLst/>
          </a:prstGeom>
          <a:noFill/>
          <a:ln>
            <a:noFill/>
          </a:ln>
        </p:spPr>
      </p:pic>
      <p:pic>
        <p:nvPicPr>
          <p:cNvPr id="413" name="Google Shape;413;p10" descr=" "/>
          <p:cNvPicPr preferRelativeResize="0"/>
          <p:nvPr/>
        </p:nvPicPr>
        <p:blipFill rotWithShape="1">
          <a:blip r:embed="rId9">
            <a:alphaModFix/>
          </a:blip>
          <a:srcRect/>
          <a:stretch/>
        </p:blipFill>
        <p:spPr>
          <a:xfrm>
            <a:off x="1803746" y="3200561"/>
            <a:ext cx="1295481" cy="1294929"/>
          </a:xfrm>
          <a:prstGeom prst="rect">
            <a:avLst/>
          </a:prstGeom>
          <a:noFill/>
          <a:ln>
            <a:noFill/>
          </a:ln>
        </p:spPr>
      </p:pic>
      <p:sp>
        <p:nvSpPr>
          <p:cNvPr id="414" name="Google Shape;414;p10"/>
          <p:cNvSpPr/>
          <p:nvPr/>
        </p:nvSpPr>
        <p:spPr>
          <a:xfrm>
            <a:off x="1638505" y="5270500"/>
            <a:ext cx="8179822" cy="774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10"/>
          <p:cNvSpPr/>
          <p:nvPr/>
        </p:nvSpPr>
        <p:spPr>
          <a:xfrm>
            <a:off x="1638505" y="5270500"/>
            <a:ext cx="8383048" cy="9779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4800"/>
              <a:buFont typeface="Rajdhani"/>
              <a:buNone/>
            </a:pPr>
            <a:r>
              <a:rPr lang="en-US" sz="4800" b="1" i="0" u="none" strike="noStrike" cap="none">
                <a:solidFill>
                  <a:srgbClr val="FFFFFF"/>
                </a:solidFill>
                <a:latin typeface="Rajdhani"/>
                <a:ea typeface="Rajdhani"/>
                <a:cs typeface="Rajdhani"/>
                <a:sym typeface="Rajdhani"/>
              </a:rPr>
              <a:t>REDUCE 20% FUEL CONSUMPTION</a:t>
            </a:r>
            <a:endParaRPr sz="4800" b="0" i="0" u="none" strike="noStrike" cap="none">
              <a:solidFill>
                <a:schemeClr val="dk1"/>
              </a:solidFill>
              <a:latin typeface="Calibri"/>
              <a:ea typeface="Calibri"/>
              <a:cs typeface="Calibri"/>
              <a:sym typeface="Calibri"/>
            </a:endParaRPr>
          </a:p>
        </p:txBody>
      </p:sp>
      <p:sp>
        <p:nvSpPr>
          <p:cNvPr id="416" name="Google Shape;416;p10"/>
          <p:cNvSpPr/>
          <p:nvPr/>
        </p:nvSpPr>
        <p:spPr>
          <a:xfrm>
            <a:off x="1638505" y="6654800"/>
            <a:ext cx="10212076" cy="1562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10"/>
          <p:cNvSpPr/>
          <p:nvPr/>
        </p:nvSpPr>
        <p:spPr>
          <a:xfrm>
            <a:off x="1638505" y="6654800"/>
            <a:ext cx="10347560" cy="169756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3200"/>
              <a:buFont typeface="Rajdhani"/>
              <a:buNone/>
            </a:pPr>
            <a:r>
              <a:rPr lang="en-US" sz="3200" b="0" i="0" u="none" strike="noStrike" cap="none">
                <a:solidFill>
                  <a:srgbClr val="FFFFFF"/>
                </a:solidFill>
                <a:latin typeface="Rajdhani"/>
                <a:ea typeface="Rajdhani"/>
                <a:cs typeface="Rajdhani"/>
                <a:sym typeface="Rajdhani"/>
              </a:rPr>
              <a:t>Self-driving trucks powered by AI have been shown to reduce fuel consumption by up to 20%, saving companies thousands of dollars per year.</a:t>
            </a:r>
            <a:endParaRPr sz="3200" b="0" i="0" u="none" strike="noStrike" cap="none">
              <a:solidFill>
                <a:schemeClr val="dk1"/>
              </a:solidFill>
              <a:latin typeface="Calibri"/>
              <a:ea typeface="Calibri"/>
              <a:cs typeface="Calibri"/>
              <a:sym typeface="Calibri"/>
            </a:endParaRPr>
          </a:p>
        </p:txBody>
      </p:sp>
      <p:pic>
        <p:nvPicPr>
          <p:cNvPr id="418" name="Google Shape;418;p10" descr=" "/>
          <p:cNvPicPr preferRelativeResize="0"/>
          <p:nvPr/>
        </p:nvPicPr>
        <p:blipFill rotWithShape="1">
          <a:blip r:embed="rId10">
            <a:alphaModFix/>
          </a:blip>
          <a:srcRect/>
          <a:stretch/>
        </p:blipFill>
        <p:spPr>
          <a:xfrm>
            <a:off x="1638505" y="8826500"/>
            <a:ext cx="10212076" cy="3238500"/>
          </a:xfrm>
          <a:prstGeom prst="rect">
            <a:avLst/>
          </a:prstGeom>
          <a:noFill/>
          <a:ln>
            <a:noFill/>
          </a:ln>
        </p:spPr>
      </p:pic>
      <p:sp>
        <p:nvSpPr>
          <p:cNvPr id="419" name="Google Shape;419;p10"/>
          <p:cNvSpPr/>
          <p:nvPr/>
        </p:nvSpPr>
        <p:spPr>
          <a:xfrm>
            <a:off x="12549168" y="3035300"/>
            <a:ext cx="10212076" cy="9029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10"/>
          <p:cNvSpPr/>
          <p:nvPr/>
        </p:nvSpPr>
        <p:spPr>
          <a:xfrm>
            <a:off x="12549168" y="3035300"/>
            <a:ext cx="1625803" cy="1625600"/>
          </a:xfrm>
          <a:prstGeom prst="roundRect">
            <a:avLst>
              <a:gd name="adj" fmla="val 78188"/>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21" name="Google Shape;421;p10" descr=" "/>
          <p:cNvPicPr preferRelativeResize="0"/>
          <p:nvPr/>
        </p:nvPicPr>
        <p:blipFill rotWithShape="1">
          <a:blip r:embed="rId8">
            <a:alphaModFix/>
          </a:blip>
          <a:srcRect/>
          <a:stretch/>
        </p:blipFill>
        <p:spPr>
          <a:xfrm>
            <a:off x="12549168" y="3035300"/>
            <a:ext cx="1625803" cy="1625600"/>
          </a:xfrm>
          <a:prstGeom prst="rect">
            <a:avLst/>
          </a:prstGeom>
          <a:noFill/>
          <a:ln>
            <a:noFill/>
          </a:ln>
        </p:spPr>
      </p:pic>
      <p:pic>
        <p:nvPicPr>
          <p:cNvPr id="422" name="Google Shape;422;p10" descr=" "/>
          <p:cNvPicPr preferRelativeResize="0"/>
          <p:nvPr/>
        </p:nvPicPr>
        <p:blipFill rotWithShape="1">
          <a:blip r:embed="rId11">
            <a:alphaModFix/>
          </a:blip>
          <a:srcRect/>
          <a:stretch/>
        </p:blipFill>
        <p:spPr>
          <a:xfrm>
            <a:off x="12701588" y="3263900"/>
            <a:ext cx="1244756" cy="1219200"/>
          </a:xfrm>
          <a:prstGeom prst="rect">
            <a:avLst/>
          </a:prstGeom>
          <a:noFill/>
          <a:ln>
            <a:noFill/>
          </a:ln>
        </p:spPr>
      </p:pic>
      <p:sp>
        <p:nvSpPr>
          <p:cNvPr id="423" name="Google Shape;423;p10"/>
          <p:cNvSpPr/>
          <p:nvPr/>
        </p:nvSpPr>
        <p:spPr>
          <a:xfrm>
            <a:off x="12549168" y="5270500"/>
            <a:ext cx="8548168" cy="774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10"/>
          <p:cNvSpPr/>
          <p:nvPr/>
        </p:nvSpPr>
        <p:spPr>
          <a:xfrm>
            <a:off x="12549168" y="5270500"/>
            <a:ext cx="8751394" cy="9779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4800"/>
              <a:buFont typeface="Rajdhani"/>
              <a:buNone/>
            </a:pPr>
            <a:r>
              <a:rPr lang="en-US" sz="4800" b="1" i="0" u="none" strike="noStrike" cap="none">
                <a:solidFill>
                  <a:srgbClr val="FFFFFF"/>
                </a:solidFill>
                <a:latin typeface="Rajdhani"/>
                <a:ea typeface="Rajdhani"/>
                <a:cs typeface="Rajdhani"/>
                <a:sym typeface="Rajdhani"/>
              </a:rPr>
              <a:t>REDUCE 30% MAINTENANCE COSTS</a:t>
            </a:r>
            <a:endParaRPr sz="4800" b="0" i="0" u="none" strike="noStrike" cap="none">
              <a:solidFill>
                <a:schemeClr val="dk1"/>
              </a:solidFill>
              <a:latin typeface="Calibri"/>
              <a:ea typeface="Calibri"/>
              <a:cs typeface="Calibri"/>
              <a:sym typeface="Calibri"/>
            </a:endParaRPr>
          </a:p>
        </p:txBody>
      </p:sp>
      <p:sp>
        <p:nvSpPr>
          <p:cNvPr id="425" name="Google Shape;425;p10"/>
          <p:cNvSpPr/>
          <p:nvPr/>
        </p:nvSpPr>
        <p:spPr>
          <a:xfrm>
            <a:off x="12549168" y="6654800"/>
            <a:ext cx="10212076" cy="1562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10"/>
          <p:cNvSpPr/>
          <p:nvPr/>
        </p:nvSpPr>
        <p:spPr>
          <a:xfrm>
            <a:off x="12549168" y="6654800"/>
            <a:ext cx="10347560" cy="169756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3200"/>
              <a:buFont typeface="Rajdhani"/>
              <a:buNone/>
            </a:pPr>
            <a:r>
              <a:rPr lang="en-US" sz="3200" b="0" i="0" u="none" strike="noStrike" cap="none">
                <a:solidFill>
                  <a:srgbClr val="FFFFFF"/>
                </a:solidFill>
                <a:latin typeface="Rajdhani"/>
                <a:ea typeface="Rajdhani"/>
                <a:cs typeface="Rajdhani"/>
                <a:sym typeface="Rajdhani"/>
              </a:rPr>
              <a:t>AI-powered predictive maintenance can reduce maintenance costs by up to 30%, and increase vehicle reliability and uptime.</a:t>
            </a:r>
            <a:endParaRPr sz="3200" b="0" i="0" u="none" strike="noStrike" cap="none">
              <a:solidFill>
                <a:schemeClr val="dk1"/>
              </a:solidFill>
              <a:latin typeface="Calibri"/>
              <a:ea typeface="Calibri"/>
              <a:cs typeface="Calibri"/>
              <a:sym typeface="Calibri"/>
            </a:endParaRPr>
          </a:p>
        </p:txBody>
      </p:sp>
      <p:pic>
        <p:nvPicPr>
          <p:cNvPr id="427" name="Google Shape;427;p10" descr=" "/>
          <p:cNvPicPr preferRelativeResize="0"/>
          <p:nvPr/>
        </p:nvPicPr>
        <p:blipFill rotWithShape="1">
          <a:blip r:embed="rId12">
            <a:alphaModFix/>
          </a:blip>
          <a:srcRect/>
          <a:stretch/>
        </p:blipFill>
        <p:spPr>
          <a:xfrm>
            <a:off x="12549168" y="8826500"/>
            <a:ext cx="10212076" cy="3238500"/>
          </a:xfrm>
          <a:prstGeom prst="rect">
            <a:avLst/>
          </a:prstGeom>
          <a:noFill/>
          <a:ln>
            <a:noFill/>
          </a:ln>
        </p:spPr>
      </p:pic>
      <p:pic>
        <p:nvPicPr>
          <p:cNvPr id="428" name="Google Shape;428;p10" descr=" "/>
          <p:cNvPicPr preferRelativeResize="0"/>
          <p:nvPr/>
        </p:nvPicPr>
        <p:blipFill rotWithShape="1">
          <a:blip r:embed="rId13">
            <a:alphaModFix/>
          </a:blip>
          <a:srcRect/>
          <a:stretch/>
        </p:blipFill>
        <p:spPr>
          <a:xfrm>
            <a:off x="431854" y="11544300"/>
            <a:ext cx="1511489" cy="15113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33"/>
        <p:cNvGrpSpPr/>
        <p:nvPr/>
      </p:nvGrpSpPr>
      <p:grpSpPr>
        <a:xfrm>
          <a:off x="0" y="0"/>
          <a:ext cx="0" cy="0"/>
          <a:chOff x="0" y="0"/>
          <a:chExt cx="0" cy="0"/>
        </a:xfrm>
      </p:grpSpPr>
      <p:pic>
        <p:nvPicPr>
          <p:cNvPr id="434" name="Google Shape;434;p11" descr=" "/>
          <p:cNvPicPr preferRelativeResize="0"/>
          <p:nvPr/>
        </p:nvPicPr>
        <p:blipFill rotWithShape="1">
          <a:blip r:embed="rId3">
            <a:alphaModFix/>
          </a:blip>
          <a:srcRect/>
          <a:stretch/>
        </p:blipFill>
        <p:spPr>
          <a:xfrm>
            <a:off x="0" y="0"/>
            <a:ext cx="24387048" cy="13716000"/>
          </a:xfrm>
          <a:prstGeom prst="rect">
            <a:avLst/>
          </a:prstGeom>
          <a:noFill/>
          <a:ln>
            <a:noFill/>
          </a:ln>
        </p:spPr>
      </p:pic>
      <p:pic>
        <p:nvPicPr>
          <p:cNvPr id="435" name="Google Shape;435;p11" descr=" "/>
          <p:cNvPicPr preferRelativeResize="0"/>
          <p:nvPr/>
        </p:nvPicPr>
        <p:blipFill rotWithShape="1">
          <a:blip r:embed="rId4">
            <a:alphaModFix/>
          </a:blip>
          <a:srcRect/>
          <a:stretch/>
        </p:blipFill>
        <p:spPr>
          <a:xfrm>
            <a:off x="22354794" y="7569200"/>
            <a:ext cx="2032254" cy="6146800"/>
          </a:xfrm>
          <a:prstGeom prst="rect">
            <a:avLst/>
          </a:prstGeom>
          <a:noFill/>
          <a:ln>
            <a:noFill/>
          </a:ln>
        </p:spPr>
      </p:pic>
      <p:sp>
        <p:nvSpPr>
          <p:cNvPr id="436" name="Google Shape;436;p11"/>
          <p:cNvSpPr/>
          <p:nvPr/>
        </p:nvSpPr>
        <p:spPr>
          <a:xfrm>
            <a:off x="23370921" y="10515600"/>
            <a:ext cx="1016127" cy="3200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37" name="Google Shape;437;p11" descr=" "/>
          <p:cNvPicPr preferRelativeResize="0"/>
          <p:nvPr/>
        </p:nvPicPr>
        <p:blipFill rotWithShape="1">
          <a:blip r:embed="rId5">
            <a:alphaModFix/>
          </a:blip>
          <a:srcRect/>
          <a:stretch/>
        </p:blipFill>
        <p:spPr>
          <a:xfrm>
            <a:off x="23523340" y="10820400"/>
            <a:ext cx="711289" cy="2590800"/>
          </a:xfrm>
          <a:prstGeom prst="rect">
            <a:avLst/>
          </a:prstGeom>
          <a:noFill/>
          <a:ln>
            <a:noFill/>
          </a:ln>
        </p:spPr>
      </p:pic>
      <p:pic>
        <p:nvPicPr>
          <p:cNvPr id="438" name="Google Shape;438;p11" descr=" "/>
          <p:cNvPicPr preferRelativeResize="0"/>
          <p:nvPr/>
        </p:nvPicPr>
        <p:blipFill rotWithShape="1">
          <a:blip r:embed="rId6">
            <a:alphaModFix/>
          </a:blip>
          <a:srcRect/>
          <a:stretch/>
        </p:blipFill>
        <p:spPr>
          <a:xfrm>
            <a:off x="12688886" y="1358900"/>
            <a:ext cx="1550812" cy="596193"/>
          </a:xfrm>
          <a:prstGeom prst="rect">
            <a:avLst/>
          </a:prstGeom>
          <a:noFill/>
          <a:ln>
            <a:noFill/>
          </a:ln>
        </p:spPr>
      </p:pic>
      <p:pic>
        <p:nvPicPr>
          <p:cNvPr id="439" name="Google Shape;439;p11" descr=" "/>
          <p:cNvPicPr preferRelativeResize="0"/>
          <p:nvPr/>
        </p:nvPicPr>
        <p:blipFill rotWithShape="1">
          <a:blip r:embed="rId7">
            <a:alphaModFix/>
          </a:blip>
          <a:srcRect/>
          <a:stretch/>
        </p:blipFill>
        <p:spPr>
          <a:xfrm>
            <a:off x="660483" y="11353800"/>
            <a:ext cx="3442384" cy="1530474"/>
          </a:xfrm>
          <a:prstGeom prst="rect">
            <a:avLst/>
          </a:prstGeom>
          <a:noFill/>
          <a:ln>
            <a:noFill/>
          </a:ln>
        </p:spPr>
      </p:pic>
      <p:pic>
        <p:nvPicPr>
          <p:cNvPr id="440" name="Google Shape;440;p11" descr=" "/>
          <p:cNvPicPr preferRelativeResize="0"/>
          <p:nvPr/>
        </p:nvPicPr>
        <p:blipFill rotWithShape="1">
          <a:blip r:embed="rId8">
            <a:alphaModFix/>
          </a:blip>
          <a:srcRect/>
          <a:stretch/>
        </p:blipFill>
        <p:spPr>
          <a:xfrm>
            <a:off x="0" y="0"/>
            <a:ext cx="3404025" cy="2870200"/>
          </a:xfrm>
          <a:prstGeom prst="rect">
            <a:avLst/>
          </a:prstGeom>
          <a:noFill/>
          <a:ln>
            <a:noFill/>
          </a:ln>
        </p:spPr>
      </p:pic>
      <p:sp>
        <p:nvSpPr>
          <p:cNvPr id="441" name="Google Shape;441;p11"/>
          <p:cNvSpPr/>
          <p:nvPr/>
        </p:nvSpPr>
        <p:spPr>
          <a:xfrm>
            <a:off x="12688886" y="3708400"/>
            <a:ext cx="9411876" cy="8407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11"/>
          <p:cNvSpPr/>
          <p:nvPr/>
        </p:nvSpPr>
        <p:spPr>
          <a:xfrm>
            <a:off x="12688886" y="3708400"/>
            <a:ext cx="9411876" cy="8407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11"/>
          <p:cNvSpPr/>
          <p:nvPr/>
        </p:nvSpPr>
        <p:spPr>
          <a:xfrm>
            <a:off x="12688886" y="3708400"/>
            <a:ext cx="9953811" cy="468206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12800"/>
              <a:buFont typeface="Rajdhani"/>
              <a:buNone/>
            </a:pPr>
            <a:r>
              <a:rPr lang="en-US" sz="12800" b="1" i="0" u="none" strike="noStrike" cap="none">
                <a:solidFill>
                  <a:srgbClr val="FFFFFF"/>
                </a:solidFill>
                <a:latin typeface="Rajdhani"/>
                <a:ea typeface="Rajdhani"/>
                <a:cs typeface="Rajdhani"/>
                <a:sym typeface="Rajdhani"/>
              </a:rPr>
              <a:t>SOCIAL IMPLICATIONS </a:t>
            </a:r>
            <a:endParaRPr sz="12800" b="0" i="0" u="none" strike="noStrike" cap="none">
              <a:solidFill>
                <a:schemeClr val="dk1"/>
              </a:solidFill>
              <a:latin typeface="Calibri"/>
              <a:ea typeface="Calibri"/>
              <a:cs typeface="Calibri"/>
              <a:sym typeface="Calibri"/>
            </a:endParaRPr>
          </a:p>
        </p:txBody>
      </p:sp>
      <p:sp>
        <p:nvSpPr>
          <p:cNvPr id="444" name="Google Shape;444;p11"/>
          <p:cNvSpPr/>
          <p:nvPr/>
        </p:nvSpPr>
        <p:spPr>
          <a:xfrm>
            <a:off x="12688886" y="7950200"/>
            <a:ext cx="9547360" cy="430106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3200"/>
              <a:buFont typeface="Rajdhani"/>
              <a:buNone/>
            </a:pPr>
            <a:r>
              <a:rPr lang="en-US" sz="3200" b="0" i="0" u="none" strike="noStrike" cap="none">
                <a:solidFill>
                  <a:srgbClr val="FFFFFF"/>
                </a:solidFill>
                <a:latin typeface="Rajdhani"/>
                <a:ea typeface="Rajdhani"/>
                <a:cs typeface="Rajdhani"/>
                <a:sym typeface="Rajdhani"/>
              </a:rPr>
              <a:t>Explores the broader impact of AI beyond specific industries or applications. Considers ethical and societal implications such as job displacement, bias, privacy concerns, and potential impacts on democracy and human rights. Encourages a critical and thoughtful approach to AI development and deployment, taking into account the potential risks and benefits to individuals and society as a whole.</a:t>
            </a:r>
            <a:endParaRPr sz="3200" b="0" i="0" u="none" strike="noStrike" cap="none">
              <a:solidFill>
                <a:schemeClr val="dk1"/>
              </a:solidFill>
              <a:latin typeface="Calibri"/>
              <a:ea typeface="Calibri"/>
              <a:cs typeface="Calibri"/>
              <a:sym typeface="Calibri"/>
            </a:endParaRPr>
          </a:p>
        </p:txBody>
      </p:sp>
      <p:pic>
        <p:nvPicPr>
          <p:cNvPr id="445" name="Google Shape;445;p11" descr=" "/>
          <p:cNvPicPr preferRelativeResize="0"/>
          <p:nvPr/>
        </p:nvPicPr>
        <p:blipFill rotWithShape="1">
          <a:blip r:embed="rId9">
            <a:alphaModFix/>
          </a:blip>
          <a:srcRect/>
          <a:stretch/>
        </p:blipFill>
        <p:spPr>
          <a:xfrm>
            <a:off x="292137" y="838200"/>
            <a:ext cx="11621953" cy="11772900"/>
          </a:xfrm>
          <a:prstGeom prst="rect">
            <a:avLst/>
          </a:prstGeom>
          <a:noFill/>
          <a:ln>
            <a:noFill/>
          </a:ln>
        </p:spPr>
      </p:pic>
      <p:pic>
        <p:nvPicPr>
          <p:cNvPr id="446" name="Google Shape;446;p11" descr=" "/>
          <p:cNvPicPr preferRelativeResize="0"/>
          <p:nvPr/>
        </p:nvPicPr>
        <p:blipFill rotWithShape="1">
          <a:blip r:embed="rId10">
            <a:alphaModFix/>
          </a:blip>
          <a:srcRect/>
          <a:stretch/>
        </p:blipFill>
        <p:spPr>
          <a:xfrm>
            <a:off x="292137" y="838200"/>
            <a:ext cx="11621953" cy="11772900"/>
          </a:xfrm>
          <a:prstGeom prst="rect">
            <a:avLst/>
          </a:prstGeom>
          <a:noFill/>
          <a:ln>
            <a:noFill/>
          </a:ln>
        </p:spPr>
      </p:pic>
      <p:sp>
        <p:nvSpPr>
          <p:cNvPr id="447" name="Google Shape;447;p11"/>
          <p:cNvSpPr/>
          <p:nvPr/>
        </p:nvSpPr>
        <p:spPr>
          <a:xfrm>
            <a:off x="18010851" y="-2527300"/>
            <a:ext cx="8408451" cy="98044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48000"/>
              <a:buFont typeface="Rajdhani"/>
              <a:buNone/>
            </a:pPr>
            <a:r>
              <a:rPr lang="en-US" sz="48000" b="1" i="0" u="none" strike="noStrike" cap="none">
                <a:solidFill>
                  <a:srgbClr val="FFFFFF"/>
                </a:solidFill>
                <a:latin typeface="Rajdhani"/>
                <a:ea typeface="Rajdhani"/>
                <a:cs typeface="Rajdhani"/>
                <a:sym typeface="Rajdhani"/>
              </a:rPr>
              <a:t>03</a:t>
            </a:r>
            <a:endParaRPr sz="48000" b="0" i="0" u="none" strike="noStrike" cap="none">
              <a:solidFill>
                <a:schemeClr val="dk1"/>
              </a:solidFill>
              <a:latin typeface="Calibri"/>
              <a:ea typeface="Calibri"/>
              <a:cs typeface="Calibri"/>
              <a:sym typeface="Calibri"/>
            </a:endParaRPr>
          </a:p>
        </p:txBody>
      </p:sp>
      <p:pic>
        <p:nvPicPr>
          <p:cNvPr id="448" name="Google Shape;448;p11" descr=" "/>
          <p:cNvPicPr preferRelativeResize="0"/>
          <p:nvPr/>
        </p:nvPicPr>
        <p:blipFill rotWithShape="1">
          <a:blip r:embed="rId11">
            <a:alphaModFix/>
          </a:blip>
          <a:srcRect/>
          <a:stretch/>
        </p:blipFill>
        <p:spPr>
          <a:xfrm>
            <a:off x="787498" y="1358900"/>
            <a:ext cx="10466108" cy="109982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53"/>
        <p:cNvGrpSpPr/>
        <p:nvPr/>
      </p:nvGrpSpPr>
      <p:grpSpPr>
        <a:xfrm>
          <a:off x="0" y="0"/>
          <a:ext cx="0" cy="0"/>
          <a:chOff x="0" y="0"/>
          <a:chExt cx="0" cy="0"/>
        </a:xfrm>
      </p:grpSpPr>
      <p:pic>
        <p:nvPicPr>
          <p:cNvPr id="454" name="Google Shape;454;p12" descr=" "/>
          <p:cNvPicPr preferRelativeResize="0"/>
          <p:nvPr/>
        </p:nvPicPr>
        <p:blipFill rotWithShape="1">
          <a:blip r:embed="rId3">
            <a:alphaModFix/>
          </a:blip>
          <a:srcRect/>
          <a:stretch/>
        </p:blipFill>
        <p:spPr>
          <a:xfrm>
            <a:off x="0" y="0"/>
            <a:ext cx="24387048" cy="13716000"/>
          </a:xfrm>
          <a:prstGeom prst="rect">
            <a:avLst/>
          </a:prstGeom>
          <a:noFill/>
          <a:ln>
            <a:noFill/>
          </a:ln>
        </p:spPr>
      </p:pic>
      <p:pic>
        <p:nvPicPr>
          <p:cNvPr id="455" name="Google Shape;455;p12" descr=" "/>
          <p:cNvPicPr preferRelativeResize="0"/>
          <p:nvPr/>
        </p:nvPicPr>
        <p:blipFill rotWithShape="1">
          <a:blip r:embed="rId4">
            <a:alphaModFix/>
          </a:blip>
          <a:srcRect/>
          <a:stretch/>
        </p:blipFill>
        <p:spPr>
          <a:xfrm>
            <a:off x="0" y="10820400"/>
            <a:ext cx="2807051" cy="2895600"/>
          </a:xfrm>
          <a:prstGeom prst="rect">
            <a:avLst/>
          </a:prstGeom>
          <a:noFill/>
          <a:ln>
            <a:noFill/>
          </a:ln>
        </p:spPr>
      </p:pic>
      <p:sp>
        <p:nvSpPr>
          <p:cNvPr id="456" name="Google Shape;456;p12"/>
          <p:cNvSpPr/>
          <p:nvPr/>
        </p:nvSpPr>
        <p:spPr>
          <a:xfrm>
            <a:off x="23370921" y="10515600"/>
            <a:ext cx="1016127" cy="3200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57" name="Google Shape;457;p12" descr=" "/>
          <p:cNvPicPr preferRelativeResize="0"/>
          <p:nvPr/>
        </p:nvPicPr>
        <p:blipFill rotWithShape="1">
          <a:blip r:embed="rId5">
            <a:alphaModFix/>
          </a:blip>
          <a:srcRect/>
          <a:stretch/>
        </p:blipFill>
        <p:spPr>
          <a:xfrm>
            <a:off x="23523340" y="10820400"/>
            <a:ext cx="711289" cy="2590800"/>
          </a:xfrm>
          <a:prstGeom prst="rect">
            <a:avLst/>
          </a:prstGeom>
          <a:noFill/>
          <a:ln>
            <a:noFill/>
          </a:ln>
        </p:spPr>
      </p:pic>
      <p:pic>
        <p:nvPicPr>
          <p:cNvPr id="458" name="Google Shape;458;p12" descr=" "/>
          <p:cNvPicPr preferRelativeResize="0"/>
          <p:nvPr/>
        </p:nvPicPr>
        <p:blipFill rotWithShape="1">
          <a:blip r:embed="rId6">
            <a:alphaModFix/>
          </a:blip>
          <a:srcRect/>
          <a:stretch/>
        </p:blipFill>
        <p:spPr>
          <a:xfrm>
            <a:off x="0" y="469900"/>
            <a:ext cx="3238905" cy="1716720"/>
          </a:xfrm>
          <a:prstGeom prst="rect">
            <a:avLst/>
          </a:prstGeom>
          <a:noFill/>
          <a:ln>
            <a:noFill/>
          </a:ln>
        </p:spPr>
      </p:pic>
      <p:pic>
        <p:nvPicPr>
          <p:cNvPr id="459" name="Google Shape;459;p12" descr=" "/>
          <p:cNvPicPr preferRelativeResize="0"/>
          <p:nvPr/>
        </p:nvPicPr>
        <p:blipFill rotWithShape="1">
          <a:blip r:embed="rId7">
            <a:alphaModFix/>
          </a:blip>
          <a:srcRect/>
          <a:stretch/>
        </p:blipFill>
        <p:spPr>
          <a:xfrm>
            <a:off x="21376772" y="2184400"/>
            <a:ext cx="3010276" cy="1943100"/>
          </a:xfrm>
          <a:prstGeom prst="rect">
            <a:avLst/>
          </a:prstGeom>
          <a:noFill/>
          <a:ln>
            <a:noFill/>
          </a:ln>
        </p:spPr>
      </p:pic>
      <p:sp>
        <p:nvSpPr>
          <p:cNvPr id="460" name="Google Shape;460;p12"/>
          <p:cNvSpPr/>
          <p:nvPr/>
        </p:nvSpPr>
        <p:spPr>
          <a:xfrm>
            <a:off x="7172163" y="901700"/>
            <a:ext cx="10042722" cy="1634067"/>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Clr>
                <a:srgbClr val="FFFFFF"/>
              </a:buClr>
              <a:buSzPts val="8000"/>
              <a:buFont typeface="Rajdhani"/>
              <a:buNone/>
            </a:pPr>
            <a:r>
              <a:rPr lang="en-US" sz="8000" b="1" i="0" u="none" strike="noStrike" cap="none">
                <a:solidFill>
                  <a:srgbClr val="FFFFFF"/>
                </a:solidFill>
                <a:latin typeface="Rajdhani"/>
                <a:ea typeface="Rajdhani"/>
                <a:cs typeface="Rajdhani"/>
                <a:sym typeface="Rajdhani"/>
              </a:rPr>
              <a:t>AI AND JOBS</a:t>
            </a:r>
            <a:endParaRPr sz="8000" b="0" i="0" u="none" strike="noStrike" cap="none">
              <a:solidFill>
                <a:schemeClr val="dk1"/>
              </a:solidFill>
              <a:latin typeface="Calibri"/>
              <a:ea typeface="Calibri"/>
              <a:cs typeface="Calibri"/>
              <a:sym typeface="Calibri"/>
            </a:endParaRPr>
          </a:p>
        </p:txBody>
      </p:sp>
      <p:sp>
        <p:nvSpPr>
          <p:cNvPr id="461" name="Google Shape;461;p12"/>
          <p:cNvSpPr/>
          <p:nvPr/>
        </p:nvSpPr>
        <p:spPr>
          <a:xfrm>
            <a:off x="4420152" y="3378200"/>
            <a:ext cx="6642930" cy="7721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12"/>
          <p:cNvSpPr/>
          <p:nvPr/>
        </p:nvSpPr>
        <p:spPr>
          <a:xfrm>
            <a:off x="5290211" y="3378200"/>
            <a:ext cx="4902813" cy="9779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Clr>
                <a:srgbClr val="FFFFFF"/>
              </a:buClr>
              <a:buSzPts val="4800"/>
              <a:buFont typeface="Rajdhani"/>
              <a:buNone/>
            </a:pPr>
            <a:r>
              <a:rPr lang="en-US" sz="4800" b="1" i="0" u="none" strike="noStrike" cap="none">
                <a:solidFill>
                  <a:srgbClr val="FFFFFF"/>
                </a:solidFill>
                <a:latin typeface="Rajdhani"/>
                <a:ea typeface="Rajdhani"/>
                <a:cs typeface="Rajdhani"/>
                <a:sym typeface="Rajdhani"/>
              </a:rPr>
              <a:t>JOBS AT HIGH RISK</a:t>
            </a:r>
            <a:endParaRPr sz="4800" b="0" i="0" u="none" strike="noStrike" cap="none">
              <a:solidFill>
                <a:schemeClr val="dk1"/>
              </a:solidFill>
              <a:latin typeface="Calibri"/>
              <a:ea typeface="Calibri"/>
              <a:cs typeface="Calibri"/>
              <a:sym typeface="Calibri"/>
            </a:endParaRPr>
          </a:p>
        </p:txBody>
      </p:sp>
      <p:sp>
        <p:nvSpPr>
          <p:cNvPr id="463" name="Google Shape;463;p12"/>
          <p:cNvSpPr/>
          <p:nvPr/>
        </p:nvSpPr>
        <p:spPr>
          <a:xfrm>
            <a:off x="4420152" y="4457700"/>
            <a:ext cx="6642930" cy="6642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64" name="Google Shape;464;p12" descr=" "/>
          <p:cNvPicPr preferRelativeResize="0"/>
          <p:nvPr/>
        </p:nvPicPr>
        <p:blipFill rotWithShape="1">
          <a:blip r:embed="rId8">
            <a:alphaModFix/>
          </a:blip>
          <a:srcRect/>
          <a:stretch/>
        </p:blipFill>
        <p:spPr>
          <a:xfrm>
            <a:off x="4420152" y="4457700"/>
            <a:ext cx="6642930" cy="6642100"/>
          </a:xfrm>
          <a:prstGeom prst="rect">
            <a:avLst/>
          </a:prstGeom>
          <a:noFill/>
          <a:ln>
            <a:noFill/>
          </a:ln>
        </p:spPr>
      </p:pic>
      <p:pic>
        <p:nvPicPr>
          <p:cNvPr id="465" name="Google Shape;465;p12" descr=" "/>
          <p:cNvPicPr preferRelativeResize="0"/>
          <p:nvPr/>
        </p:nvPicPr>
        <p:blipFill rotWithShape="1">
          <a:blip r:embed="rId9">
            <a:alphaModFix/>
          </a:blip>
          <a:srcRect/>
          <a:stretch/>
        </p:blipFill>
        <p:spPr>
          <a:xfrm>
            <a:off x="4420149" y="4457700"/>
            <a:ext cx="6642933" cy="6642100"/>
          </a:xfrm>
          <a:prstGeom prst="rect">
            <a:avLst/>
          </a:prstGeom>
          <a:noFill/>
          <a:ln>
            <a:noFill/>
          </a:ln>
        </p:spPr>
      </p:pic>
      <p:sp>
        <p:nvSpPr>
          <p:cNvPr id="466" name="Google Shape;466;p12"/>
          <p:cNvSpPr/>
          <p:nvPr/>
        </p:nvSpPr>
        <p:spPr>
          <a:xfrm>
            <a:off x="6427003" y="6737350"/>
            <a:ext cx="2629229" cy="2070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12"/>
          <p:cNvSpPr/>
          <p:nvPr/>
        </p:nvSpPr>
        <p:spPr>
          <a:xfrm>
            <a:off x="6427003" y="6737350"/>
            <a:ext cx="3171163" cy="261196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12800"/>
              <a:buFont typeface="Rajdhani"/>
              <a:buNone/>
            </a:pPr>
            <a:r>
              <a:rPr lang="en-US" sz="12800" b="1" i="0" u="none" strike="noStrike" cap="none">
                <a:solidFill>
                  <a:srgbClr val="FFFFFF"/>
                </a:solidFill>
                <a:latin typeface="Rajdhani"/>
                <a:ea typeface="Rajdhani"/>
                <a:cs typeface="Rajdhani"/>
                <a:sym typeface="Rajdhani"/>
              </a:rPr>
              <a:t>14%</a:t>
            </a:r>
            <a:endParaRPr sz="12800" b="0" i="0" u="none" strike="noStrike" cap="none">
              <a:solidFill>
                <a:schemeClr val="dk1"/>
              </a:solidFill>
              <a:latin typeface="Calibri"/>
              <a:ea typeface="Calibri"/>
              <a:cs typeface="Calibri"/>
              <a:sym typeface="Calibri"/>
            </a:endParaRPr>
          </a:p>
        </p:txBody>
      </p:sp>
      <p:sp>
        <p:nvSpPr>
          <p:cNvPr id="468" name="Google Shape;468;p12"/>
          <p:cNvSpPr/>
          <p:nvPr/>
        </p:nvSpPr>
        <p:spPr>
          <a:xfrm>
            <a:off x="13336667" y="3378200"/>
            <a:ext cx="6642930" cy="7721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12"/>
          <p:cNvSpPr/>
          <p:nvPr/>
        </p:nvSpPr>
        <p:spPr>
          <a:xfrm>
            <a:off x="13266808" y="3378200"/>
            <a:ext cx="6782648" cy="9779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Clr>
                <a:srgbClr val="FFFFFF"/>
              </a:buClr>
              <a:buSzPts val="4800"/>
              <a:buFont typeface="Rajdhani"/>
              <a:buNone/>
            </a:pPr>
            <a:r>
              <a:rPr lang="en-US" sz="4800" b="1" i="0" u="none" strike="noStrike" cap="none">
                <a:solidFill>
                  <a:srgbClr val="FFFFFF"/>
                </a:solidFill>
                <a:latin typeface="Rajdhani"/>
                <a:ea typeface="Rajdhani"/>
                <a:cs typeface="Rajdhani"/>
                <a:sym typeface="Rajdhani"/>
              </a:rPr>
              <a:t>JOBS AT SIGNIFICANT RISK</a:t>
            </a:r>
            <a:endParaRPr sz="4800" b="0" i="0" u="none" strike="noStrike" cap="none">
              <a:solidFill>
                <a:schemeClr val="dk1"/>
              </a:solidFill>
              <a:latin typeface="Calibri"/>
              <a:ea typeface="Calibri"/>
              <a:cs typeface="Calibri"/>
              <a:sym typeface="Calibri"/>
            </a:endParaRPr>
          </a:p>
        </p:txBody>
      </p:sp>
      <p:sp>
        <p:nvSpPr>
          <p:cNvPr id="470" name="Google Shape;470;p12"/>
          <p:cNvSpPr/>
          <p:nvPr/>
        </p:nvSpPr>
        <p:spPr>
          <a:xfrm>
            <a:off x="13336667" y="4457700"/>
            <a:ext cx="6642930" cy="6642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71" name="Google Shape;471;p12" descr=" "/>
          <p:cNvPicPr preferRelativeResize="0"/>
          <p:nvPr/>
        </p:nvPicPr>
        <p:blipFill rotWithShape="1">
          <a:blip r:embed="rId8">
            <a:alphaModFix/>
          </a:blip>
          <a:srcRect/>
          <a:stretch/>
        </p:blipFill>
        <p:spPr>
          <a:xfrm>
            <a:off x="13336667" y="4457700"/>
            <a:ext cx="6642930" cy="6642100"/>
          </a:xfrm>
          <a:prstGeom prst="rect">
            <a:avLst/>
          </a:prstGeom>
          <a:noFill/>
          <a:ln>
            <a:noFill/>
          </a:ln>
        </p:spPr>
      </p:pic>
      <p:pic>
        <p:nvPicPr>
          <p:cNvPr id="472" name="Google Shape;472;p12" descr=" "/>
          <p:cNvPicPr preferRelativeResize="0"/>
          <p:nvPr/>
        </p:nvPicPr>
        <p:blipFill rotWithShape="1">
          <a:blip r:embed="rId10">
            <a:alphaModFix/>
          </a:blip>
          <a:srcRect/>
          <a:stretch/>
        </p:blipFill>
        <p:spPr>
          <a:xfrm>
            <a:off x="13336667" y="4773774"/>
            <a:ext cx="6642930" cy="6326026"/>
          </a:xfrm>
          <a:prstGeom prst="rect">
            <a:avLst/>
          </a:prstGeom>
          <a:noFill/>
          <a:ln>
            <a:noFill/>
          </a:ln>
        </p:spPr>
      </p:pic>
      <p:sp>
        <p:nvSpPr>
          <p:cNvPr id="473" name="Google Shape;473;p12"/>
          <p:cNvSpPr/>
          <p:nvPr/>
        </p:nvSpPr>
        <p:spPr>
          <a:xfrm>
            <a:off x="15235554" y="6737350"/>
            <a:ext cx="2845156" cy="2070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12"/>
          <p:cNvSpPr/>
          <p:nvPr/>
        </p:nvSpPr>
        <p:spPr>
          <a:xfrm>
            <a:off x="15235554" y="6737350"/>
            <a:ext cx="3387090" cy="261196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12800"/>
              <a:buFont typeface="Rajdhani"/>
              <a:buNone/>
            </a:pPr>
            <a:r>
              <a:rPr lang="en-US" sz="12800" b="1" i="0" u="none" strike="noStrike" cap="none">
                <a:solidFill>
                  <a:srgbClr val="FFFFFF"/>
                </a:solidFill>
                <a:latin typeface="Rajdhani"/>
                <a:ea typeface="Rajdhani"/>
                <a:cs typeface="Rajdhani"/>
                <a:sym typeface="Rajdhani"/>
              </a:rPr>
              <a:t>32%</a:t>
            </a:r>
            <a:endParaRPr sz="12800" b="0" i="0" u="none" strike="noStrike" cap="none">
              <a:solidFill>
                <a:schemeClr val="dk1"/>
              </a:solidFill>
              <a:latin typeface="Calibri"/>
              <a:ea typeface="Calibri"/>
              <a:cs typeface="Calibri"/>
              <a:sym typeface="Calibri"/>
            </a:endParaRPr>
          </a:p>
        </p:txBody>
      </p:sp>
      <p:pic>
        <p:nvPicPr>
          <p:cNvPr id="475" name="Google Shape;475;p12" descr=" "/>
          <p:cNvPicPr preferRelativeResize="0"/>
          <p:nvPr/>
        </p:nvPicPr>
        <p:blipFill rotWithShape="1">
          <a:blip r:embed="rId11">
            <a:alphaModFix/>
          </a:blip>
          <a:srcRect/>
          <a:stretch/>
        </p:blipFill>
        <p:spPr>
          <a:xfrm>
            <a:off x="20474959" y="13360400"/>
            <a:ext cx="2576766" cy="3556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80"/>
        <p:cNvGrpSpPr/>
        <p:nvPr/>
      </p:nvGrpSpPr>
      <p:grpSpPr>
        <a:xfrm>
          <a:off x="0" y="0"/>
          <a:ext cx="0" cy="0"/>
          <a:chOff x="0" y="0"/>
          <a:chExt cx="0" cy="0"/>
        </a:xfrm>
      </p:grpSpPr>
      <p:pic>
        <p:nvPicPr>
          <p:cNvPr id="481" name="Google Shape;481;p13" descr=" "/>
          <p:cNvPicPr preferRelativeResize="0"/>
          <p:nvPr/>
        </p:nvPicPr>
        <p:blipFill rotWithShape="1">
          <a:blip r:embed="rId3">
            <a:alphaModFix/>
          </a:blip>
          <a:srcRect/>
          <a:stretch/>
        </p:blipFill>
        <p:spPr>
          <a:xfrm>
            <a:off x="0" y="0"/>
            <a:ext cx="24387048" cy="13716000"/>
          </a:xfrm>
          <a:prstGeom prst="rect">
            <a:avLst/>
          </a:prstGeom>
          <a:noFill/>
          <a:ln>
            <a:noFill/>
          </a:ln>
        </p:spPr>
      </p:pic>
      <p:pic>
        <p:nvPicPr>
          <p:cNvPr id="482" name="Google Shape;482;p13" descr=" "/>
          <p:cNvPicPr preferRelativeResize="0"/>
          <p:nvPr/>
        </p:nvPicPr>
        <p:blipFill rotWithShape="1">
          <a:blip r:embed="rId4">
            <a:alphaModFix/>
          </a:blip>
          <a:srcRect/>
          <a:stretch/>
        </p:blipFill>
        <p:spPr>
          <a:xfrm>
            <a:off x="22596124" y="0"/>
            <a:ext cx="1790924" cy="2679700"/>
          </a:xfrm>
          <a:prstGeom prst="rect">
            <a:avLst/>
          </a:prstGeom>
          <a:noFill/>
          <a:ln>
            <a:noFill/>
          </a:ln>
        </p:spPr>
      </p:pic>
      <p:sp>
        <p:nvSpPr>
          <p:cNvPr id="483" name="Google Shape;483;p13"/>
          <p:cNvSpPr/>
          <p:nvPr/>
        </p:nvSpPr>
        <p:spPr>
          <a:xfrm>
            <a:off x="23370921" y="10515600"/>
            <a:ext cx="1016127" cy="3200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84" name="Google Shape;484;p13" descr=" "/>
          <p:cNvPicPr preferRelativeResize="0"/>
          <p:nvPr/>
        </p:nvPicPr>
        <p:blipFill rotWithShape="1">
          <a:blip r:embed="rId5">
            <a:alphaModFix/>
          </a:blip>
          <a:srcRect/>
          <a:stretch/>
        </p:blipFill>
        <p:spPr>
          <a:xfrm>
            <a:off x="23523340" y="10820400"/>
            <a:ext cx="711289" cy="2590800"/>
          </a:xfrm>
          <a:prstGeom prst="rect">
            <a:avLst/>
          </a:prstGeom>
          <a:noFill/>
          <a:ln>
            <a:noFill/>
          </a:ln>
        </p:spPr>
      </p:pic>
      <p:pic>
        <p:nvPicPr>
          <p:cNvPr id="485" name="Google Shape;485;p13" descr=" "/>
          <p:cNvPicPr preferRelativeResize="0"/>
          <p:nvPr/>
        </p:nvPicPr>
        <p:blipFill rotWithShape="1">
          <a:blip r:embed="rId6">
            <a:alphaModFix/>
          </a:blip>
          <a:srcRect/>
          <a:stretch/>
        </p:blipFill>
        <p:spPr>
          <a:xfrm>
            <a:off x="13590699" y="10922000"/>
            <a:ext cx="4798939" cy="2133600"/>
          </a:xfrm>
          <a:prstGeom prst="rect">
            <a:avLst/>
          </a:prstGeom>
          <a:noFill/>
          <a:ln>
            <a:noFill/>
          </a:ln>
        </p:spPr>
      </p:pic>
      <p:pic>
        <p:nvPicPr>
          <p:cNvPr id="486" name="Google Shape;486;p13" descr=" "/>
          <p:cNvPicPr preferRelativeResize="0"/>
          <p:nvPr/>
        </p:nvPicPr>
        <p:blipFill rotWithShape="1">
          <a:blip r:embed="rId7">
            <a:alphaModFix/>
          </a:blip>
          <a:srcRect/>
          <a:stretch/>
        </p:blipFill>
        <p:spPr>
          <a:xfrm>
            <a:off x="0" y="11002293"/>
            <a:ext cx="1943343" cy="2713707"/>
          </a:xfrm>
          <a:prstGeom prst="rect">
            <a:avLst/>
          </a:prstGeom>
          <a:noFill/>
          <a:ln>
            <a:noFill/>
          </a:ln>
        </p:spPr>
      </p:pic>
      <p:sp>
        <p:nvSpPr>
          <p:cNvPr id="487" name="Google Shape;487;p13"/>
          <p:cNvSpPr/>
          <p:nvPr/>
        </p:nvSpPr>
        <p:spPr>
          <a:xfrm>
            <a:off x="2489511" y="685800"/>
            <a:ext cx="10042722" cy="163406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8000"/>
              <a:buFont typeface="Rajdhani"/>
              <a:buNone/>
            </a:pPr>
            <a:r>
              <a:rPr lang="en-US" sz="8000" b="1" i="0" u="none" strike="noStrike" cap="none">
                <a:solidFill>
                  <a:srgbClr val="FFFFFF"/>
                </a:solidFill>
                <a:latin typeface="Rajdhani"/>
                <a:ea typeface="Rajdhani"/>
                <a:cs typeface="Rajdhani"/>
                <a:sym typeface="Rajdhani"/>
              </a:rPr>
              <a:t>AI ETHICS</a:t>
            </a:r>
            <a:endParaRPr sz="8000" b="0" i="0" u="none" strike="noStrike" cap="none">
              <a:solidFill>
                <a:schemeClr val="dk1"/>
              </a:solidFill>
              <a:latin typeface="Calibri"/>
              <a:ea typeface="Calibri"/>
              <a:cs typeface="Calibri"/>
              <a:sym typeface="Calibri"/>
            </a:endParaRPr>
          </a:p>
        </p:txBody>
      </p:sp>
      <p:pic>
        <p:nvPicPr>
          <p:cNvPr id="488" name="Google Shape;488;p13" descr=" "/>
          <p:cNvPicPr preferRelativeResize="0"/>
          <p:nvPr/>
        </p:nvPicPr>
        <p:blipFill rotWithShape="1">
          <a:blip r:embed="rId8">
            <a:alphaModFix/>
          </a:blip>
          <a:srcRect/>
          <a:stretch/>
        </p:blipFill>
        <p:spPr>
          <a:xfrm>
            <a:off x="0" y="825500"/>
            <a:ext cx="1538111" cy="596193"/>
          </a:xfrm>
          <a:prstGeom prst="rect">
            <a:avLst/>
          </a:prstGeom>
          <a:noFill/>
          <a:ln>
            <a:noFill/>
          </a:ln>
        </p:spPr>
      </p:pic>
      <p:pic>
        <p:nvPicPr>
          <p:cNvPr id="489" name="Google Shape;489;p13" descr=" "/>
          <p:cNvPicPr preferRelativeResize="0"/>
          <p:nvPr/>
        </p:nvPicPr>
        <p:blipFill rotWithShape="1">
          <a:blip r:embed="rId9">
            <a:alphaModFix/>
          </a:blip>
          <a:srcRect/>
          <a:stretch/>
        </p:blipFill>
        <p:spPr>
          <a:xfrm>
            <a:off x="8395749" y="1790700"/>
            <a:ext cx="7595549" cy="10147300"/>
          </a:xfrm>
          <a:prstGeom prst="rect">
            <a:avLst/>
          </a:prstGeom>
          <a:noFill/>
          <a:ln>
            <a:noFill/>
          </a:ln>
        </p:spPr>
      </p:pic>
      <p:sp>
        <p:nvSpPr>
          <p:cNvPr id="490" name="Google Shape;490;p13"/>
          <p:cNvSpPr/>
          <p:nvPr/>
        </p:nvSpPr>
        <p:spPr>
          <a:xfrm>
            <a:off x="2489511" y="2679700"/>
            <a:ext cx="5347368" cy="4978400"/>
          </a:xfrm>
          <a:prstGeom prst="roundRect">
            <a:avLst>
              <a:gd name="adj" fmla="val 4041"/>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13"/>
          <p:cNvSpPr/>
          <p:nvPr/>
        </p:nvSpPr>
        <p:spPr>
          <a:xfrm>
            <a:off x="2895962" y="2984500"/>
            <a:ext cx="1625803" cy="1625600"/>
          </a:xfrm>
          <a:prstGeom prst="roundRect">
            <a:avLst>
              <a:gd name="adj" fmla="val 78188"/>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92" name="Google Shape;492;p13" descr=" "/>
          <p:cNvPicPr preferRelativeResize="0"/>
          <p:nvPr/>
        </p:nvPicPr>
        <p:blipFill rotWithShape="1">
          <a:blip r:embed="rId10">
            <a:alphaModFix/>
          </a:blip>
          <a:srcRect/>
          <a:stretch/>
        </p:blipFill>
        <p:spPr>
          <a:xfrm>
            <a:off x="2895962" y="2984500"/>
            <a:ext cx="1625803" cy="1625600"/>
          </a:xfrm>
          <a:prstGeom prst="rect">
            <a:avLst/>
          </a:prstGeom>
          <a:noFill/>
          <a:ln>
            <a:noFill/>
          </a:ln>
        </p:spPr>
      </p:pic>
      <p:pic>
        <p:nvPicPr>
          <p:cNvPr id="493" name="Google Shape;493;p13" descr=" "/>
          <p:cNvPicPr preferRelativeResize="0"/>
          <p:nvPr/>
        </p:nvPicPr>
        <p:blipFill rotWithShape="1">
          <a:blip r:embed="rId11">
            <a:alphaModFix/>
          </a:blip>
          <a:srcRect/>
          <a:stretch/>
        </p:blipFill>
        <p:spPr>
          <a:xfrm>
            <a:off x="3051612" y="3175074"/>
            <a:ext cx="1314509" cy="1244526"/>
          </a:xfrm>
          <a:prstGeom prst="rect">
            <a:avLst/>
          </a:prstGeom>
          <a:noFill/>
          <a:ln>
            <a:noFill/>
          </a:ln>
        </p:spPr>
      </p:pic>
      <p:sp>
        <p:nvSpPr>
          <p:cNvPr id="494" name="Google Shape;494;p13"/>
          <p:cNvSpPr/>
          <p:nvPr/>
        </p:nvSpPr>
        <p:spPr>
          <a:xfrm>
            <a:off x="2895962" y="4914900"/>
            <a:ext cx="4534467" cy="243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13"/>
          <p:cNvSpPr/>
          <p:nvPr/>
        </p:nvSpPr>
        <p:spPr>
          <a:xfrm>
            <a:off x="2895962" y="4914900"/>
            <a:ext cx="4737692" cy="9779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4800"/>
              <a:buFont typeface="Rajdhani"/>
              <a:buNone/>
            </a:pPr>
            <a:r>
              <a:rPr lang="en-US" sz="4800" b="1" i="0" u="none" strike="noStrike" cap="none">
                <a:solidFill>
                  <a:srgbClr val="FFFFFF"/>
                </a:solidFill>
                <a:latin typeface="Rajdhani"/>
                <a:ea typeface="Rajdhani"/>
                <a:cs typeface="Rajdhani"/>
                <a:sym typeface="Rajdhani"/>
              </a:rPr>
              <a:t>81%</a:t>
            </a:r>
            <a:endParaRPr sz="4800" b="0" i="0" u="none" strike="noStrike" cap="none">
              <a:solidFill>
                <a:schemeClr val="dk1"/>
              </a:solidFill>
              <a:latin typeface="Calibri"/>
              <a:ea typeface="Calibri"/>
              <a:cs typeface="Calibri"/>
              <a:sym typeface="Calibri"/>
            </a:endParaRPr>
          </a:p>
        </p:txBody>
      </p:sp>
      <p:sp>
        <p:nvSpPr>
          <p:cNvPr id="496" name="Google Shape;496;p13"/>
          <p:cNvSpPr/>
          <p:nvPr/>
        </p:nvSpPr>
        <p:spPr>
          <a:xfrm>
            <a:off x="2895962" y="5791200"/>
            <a:ext cx="4669950" cy="169756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3200"/>
              <a:buFont typeface="Rajdhani"/>
              <a:buNone/>
            </a:pPr>
            <a:r>
              <a:rPr lang="en-US" sz="3200" b="0" i="0" u="none" strike="noStrike" cap="none">
                <a:solidFill>
                  <a:srgbClr val="FFFFFF"/>
                </a:solidFill>
                <a:latin typeface="Rajdhani"/>
                <a:ea typeface="Rajdhani"/>
                <a:cs typeface="Rajdhani"/>
                <a:sym typeface="Rajdhani"/>
              </a:rPr>
              <a:t>People believe that companies should prioritize ethical considerations</a:t>
            </a:r>
            <a:endParaRPr sz="3200" b="0" i="0" u="none" strike="noStrike" cap="none">
              <a:solidFill>
                <a:schemeClr val="dk1"/>
              </a:solidFill>
              <a:latin typeface="Calibri"/>
              <a:ea typeface="Calibri"/>
              <a:cs typeface="Calibri"/>
              <a:sym typeface="Calibri"/>
            </a:endParaRPr>
          </a:p>
        </p:txBody>
      </p:sp>
      <p:pic>
        <p:nvPicPr>
          <p:cNvPr id="497" name="Google Shape;497;p13" descr=" "/>
          <p:cNvPicPr preferRelativeResize="0"/>
          <p:nvPr/>
        </p:nvPicPr>
        <p:blipFill rotWithShape="1">
          <a:blip r:embed="rId12">
            <a:alphaModFix/>
          </a:blip>
          <a:srcRect/>
          <a:stretch/>
        </p:blipFill>
        <p:spPr>
          <a:xfrm>
            <a:off x="2495862" y="2679700"/>
            <a:ext cx="5347368" cy="4978400"/>
          </a:xfrm>
          <a:prstGeom prst="rect">
            <a:avLst/>
          </a:prstGeom>
          <a:noFill/>
          <a:ln>
            <a:noFill/>
          </a:ln>
        </p:spPr>
      </p:pic>
      <p:pic>
        <p:nvPicPr>
          <p:cNvPr id="498" name="Google Shape;498;p13" descr=" "/>
          <p:cNvPicPr preferRelativeResize="0"/>
          <p:nvPr/>
        </p:nvPicPr>
        <p:blipFill rotWithShape="1">
          <a:blip r:embed="rId13">
            <a:alphaModFix/>
          </a:blip>
          <a:srcRect/>
          <a:stretch/>
        </p:blipFill>
        <p:spPr>
          <a:xfrm>
            <a:off x="2495862" y="2679700"/>
            <a:ext cx="5347368" cy="4978400"/>
          </a:xfrm>
          <a:prstGeom prst="rect">
            <a:avLst/>
          </a:prstGeom>
          <a:noFill/>
          <a:ln>
            <a:noFill/>
          </a:ln>
        </p:spPr>
      </p:pic>
      <p:sp>
        <p:nvSpPr>
          <p:cNvPr id="499" name="Google Shape;499;p13"/>
          <p:cNvSpPr/>
          <p:nvPr/>
        </p:nvSpPr>
        <p:spPr>
          <a:xfrm>
            <a:off x="16550169" y="5943600"/>
            <a:ext cx="5347368" cy="4978400"/>
          </a:xfrm>
          <a:prstGeom prst="roundRect">
            <a:avLst>
              <a:gd name="adj" fmla="val 4041"/>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13"/>
          <p:cNvSpPr/>
          <p:nvPr/>
        </p:nvSpPr>
        <p:spPr>
          <a:xfrm>
            <a:off x="16956619" y="6248400"/>
            <a:ext cx="1625803" cy="1625600"/>
          </a:xfrm>
          <a:prstGeom prst="roundRect">
            <a:avLst>
              <a:gd name="adj" fmla="val 78188"/>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01" name="Google Shape;501;p13" descr=" "/>
          <p:cNvPicPr preferRelativeResize="0"/>
          <p:nvPr/>
        </p:nvPicPr>
        <p:blipFill rotWithShape="1">
          <a:blip r:embed="rId10">
            <a:alphaModFix/>
          </a:blip>
          <a:srcRect/>
          <a:stretch/>
        </p:blipFill>
        <p:spPr>
          <a:xfrm>
            <a:off x="16956619" y="6248400"/>
            <a:ext cx="1625803" cy="1625600"/>
          </a:xfrm>
          <a:prstGeom prst="rect">
            <a:avLst/>
          </a:prstGeom>
          <a:noFill/>
          <a:ln>
            <a:noFill/>
          </a:ln>
        </p:spPr>
      </p:pic>
      <p:pic>
        <p:nvPicPr>
          <p:cNvPr id="502" name="Google Shape;502;p13" descr=" "/>
          <p:cNvPicPr preferRelativeResize="0"/>
          <p:nvPr/>
        </p:nvPicPr>
        <p:blipFill rotWithShape="1">
          <a:blip r:embed="rId14">
            <a:alphaModFix/>
          </a:blip>
          <a:srcRect/>
          <a:stretch/>
        </p:blipFill>
        <p:spPr>
          <a:xfrm>
            <a:off x="17245580" y="6350000"/>
            <a:ext cx="1047881" cy="1422400"/>
          </a:xfrm>
          <a:prstGeom prst="rect">
            <a:avLst/>
          </a:prstGeom>
          <a:noFill/>
          <a:ln>
            <a:noFill/>
          </a:ln>
        </p:spPr>
      </p:pic>
      <p:sp>
        <p:nvSpPr>
          <p:cNvPr id="503" name="Google Shape;503;p13"/>
          <p:cNvSpPr/>
          <p:nvPr/>
        </p:nvSpPr>
        <p:spPr>
          <a:xfrm>
            <a:off x="16956619" y="8178800"/>
            <a:ext cx="4534467" cy="243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13"/>
          <p:cNvSpPr/>
          <p:nvPr/>
        </p:nvSpPr>
        <p:spPr>
          <a:xfrm>
            <a:off x="16956619" y="8178800"/>
            <a:ext cx="4737692" cy="9779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4800"/>
              <a:buFont typeface="Rajdhani"/>
              <a:buNone/>
            </a:pPr>
            <a:r>
              <a:rPr lang="en-US" sz="4800" b="1" i="0" u="none" strike="noStrike" cap="none">
                <a:solidFill>
                  <a:srgbClr val="FFFFFF"/>
                </a:solidFill>
                <a:latin typeface="Rajdhani"/>
                <a:ea typeface="Rajdhani"/>
                <a:cs typeface="Rajdhani"/>
                <a:sym typeface="Rajdhani"/>
              </a:rPr>
              <a:t>63%</a:t>
            </a:r>
            <a:endParaRPr sz="4800" b="0" i="0" u="none" strike="noStrike" cap="none">
              <a:solidFill>
                <a:schemeClr val="dk1"/>
              </a:solidFill>
              <a:latin typeface="Calibri"/>
              <a:ea typeface="Calibri"/>
              <a:cs typeface="Calibri"/>
              <a:sym typeface="Calibri"/>
            </a:endParaRPr>
          </a:p>
        </p:txBody>
      </p:sp>
      <p:sp>
        <p:nvSpPr>
          <p:cNvPr id="505" name="Google Shape;505;p13"/>
          <p:cNvSpPr/>
          <p:nvPr/>
        </p:nvSpPr>
        <p:spPr>
          <a:xfrm>
            <a:off x="16956619" y="9055100"/>
            <a:ext cx="4669950" cy="169756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3200"/>
              <a:buFont typeface="Rajdhani"/>
              <a:buNone/>
            </a:pPr>
            <a:r>
              <a:rPr lang="en-US" sz="3200" b="0" i="0" u="none" strike="noStrike" cap="none">
                <a:solidFill>
                  <a:srgbClr val="FFFFFF"/>
                </a:solidFill>
                <a:latin typeface="Rajdhani"/>
                <a:ea typeface="Rajdhani"/>
                <a:cs typeface="Rajdhani"/>
                <a:sym typeface="Rajdhani"/>
              </a:rPr>
              <a:t>Were concerned about the ethical implications of the AI system</a:t>
            </a:r>
            <a:endParaRPr sz="3200" b="0" i="0" u="none" strike="noStrike" cap="none">
              <a:solidFill>
                <a:schemeClr val="dk1"/>
              </a:solidFill>
              <a:latin typeface="Calibri"/>
              <a:ea typeface="Calibri"/>
              <a:cs typeface="Calibri"/>
              <a:sym typeface="Calibri"/>
            </a:endParaRPr>
          </a:p>
        </p:txBody>
      </p:sp>
      <p:pic>
        <p:nvPicPr>
          <p:cNvPr id="506" name="Google Shape;506;p13" descr=" "/>
          <p:cNvPicPr preferRelativeResize="0"/>
          <p:nvPr/>
        </p:nvPicPr>
        <p:blipFill rotWithShape="1">
          <a:blip r:embed="rId12">
            <a:alphaModFix/>
          </a:blip>
          <a:srcRect/>
          <a:stretch/>
        </p:blipFill>
        <p:spPr>
          <a:xfrm>
            <a:off x="16556519" y="5943600"/>
            <a:ext cx="5347368" cy="4978400"/>
          </a:xfrm>
          <a:prstGeom prst="rect">
            <a:avLst/>
          </a:prstGeom>
          <a:noFill/>
          <a:ln>
            <a:noFill/>
          </a:ln>
        </p:spPr>
      </p:pic>
      <p:pic>
        <p:nvPicPr>
          <p:cNvPr id="507" name="Google Shape;507;p13" descr=" "/>
          <p:cNvPicPr preferRelativeResize="0"/>
          <p:nvPr/>
        </p:nvPicPr>
        <p:blipFill rotWithShape="1">
          <a:blip r:embed="rId13">
            <a:alphaModFix/>
          </a:blip>
          <a:srcRect/>
          <a:stretch/>
        </p:blipFill>
        <p:spPr>
          <a:xfrm>
            <a:off x="16556519" y="5943600"/>
            <a:ext cx="5347368" cy="49784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12"/>
        <p:cNvGrpSpPr/>
        <p:nvPr/>
      </p:nvGrpSpPr>
      <p:grpSpPr>
        <a:xfrm>
          <a:off x="0" y="0"/>
          <a:ext cx="0" cy="0"/>
          <a:chOff x="0" y="0"/>
          <a:chExt cx="0" cy="0"/>
        </a:xfrm>
      </p:grpSpPr>
      <p:pic>
        <p:nvPicPr>
          <p:cNvPr id="513" name="Google Shape;513;p14" descr=" "/>
          <p:cNvPicPr preferRelativeResize="0"/>
          <p:nvPr/>
        </p:nvPicPr>
        <p:blipFill rotWithShape="1">
          <a:blip r:embed="rId3">
            <a:alphaModFix/>
          </a:blip>
          <a:srcRect/>
          <a:stretch/>
        </p:blipFill>
        <p:spPr>
          <a:xfrm>
            <a:off x="0" y="0"/>
            <a:ext cx="24387048" cy="13716000"/>
          </a:xfrm>
          <a:prstGeom prst="rect">
            <a:avLst/>
          </a:prstGeom>
          <a:noFill/>
          <a:ln>
            <a:noFill/>
          </a:ln>
        </p:spPr>
      </p:pic>
      <p:pic>
        <p:nvPicPr>
          <p:cNvPr id="514" name="Google Shape;514;p14" descr=" "/>
          <p:cNvPicPr preferRelativeResize="0"/>
          <p:nvPr/>
        </p:nvPicPr>
        <p:blipFill rotWithShape="1">
          <a:blip r:embed="rId4">
            <a:alphaModFix/>
          </a:blip>
          <a:srcRect/>
          <a:stretch/>
        </p:blipFill>
        <p:spPr>
          <a:xfrm>
            <a:off x="0" y="10820400"/>
            <a:ext cx="2807051" cy="2895600"/>
          </a:xfrm>
          <a:prstGeom prst="rect">
            <a:avLst/>
          </a:prstGeom>
          <a:noFill/>
          <a:ln>
            <a:noFill/>
          </a:ln>
        </p:spPr>
      </p:pic>
      <p:sp>
        <p:nvSpPr>
          <p:cNvPr id="515" name="Google Shape;515;p14"/>
          <p:cNvSpPr/>
          <p:nvPr/>
        </p:nvSpPr>
        <p:spPr>
          <a:xfrm>
            <a:off x="23370921" y="10515600"/>
            <a:ext cx="1016127" cy="3200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16" name="Google Shape;516;p14" descr=" "/>
          <p:cNvPicPr preferRelativeResize="0"/>
          <p:nvPr/>
        </p:nvPicPr>
        <p:blipFill rotWithShape="1">
          <a:blip r:embed="rId5">
            <a:alphaModFix/>
          </a:blip>
          <a:srcRect/>
          <a:stretch/>
        </p:blipFill>
        <p:spPr>
          <a:xfrm>
            <a:off x="23523340" y="10820400"/>
            <a:ext cx="711289" cy="2590800"/>
          </a:xfrm>
          <a:prstGeom prst="rect">
            <a:avLst/>
          </a:prstGeom>
          <a:noFill/>
          <a:ln>
            <a:noFill/>
          </a:ln>
        </p:spPr>
      </p:pic>
      <p:pic>
        <p:nvPicPr>
          <p:cNvPr id="517" name="Google Shape;517;p14" descr=" "/>
          <p:cNvPicPr preferRelativeResize="0"/>
          <p:nvPr/>
        </p:nvPicPr>
        <p:blipFill rotWithShape="1">
          <a:blip r:embed="rId6">
            <a:alphaModFix/>
          </a:blip>
          <a:srcRect/>
          <a:stretch/>
        </p:blipFill>
        <p:spPr>
          <a:xfrm>
            <a:off x="0" y="469900"/>
            <a:ext cx="3238905" cy="1716720"/>
          </a:xfrm>
          <a:prstGeom prst="rect">
            <a:avLst/>
          </a:prstGeom>
          <a:noFill/>
          <a:ln>
            <a:noFill/>
          </a:ln>
        </p:spPr>
      </p:pic>
      <p:pic>
        <p:nvPicPr>
          <p:cNvPr id="518" name="Google Shape;518;p14" descr=" "/>
          <p:cNvPicPr preferRelativeResize="0"/>
          <p:nvPr/>
        </p:nvPicPr>
        <p:blipFill rotWithShape="1">
          <a:blip r:embed="rId7">
            <a:alphaModFix/>
          </a:blip>
          <a:srcRect/>
          <a:stretch/>
        </p:blipFill>
        <p:spPr>
          <a:xfrm>
            <a:off x="21376772" y="2184400"/>
            <a:ext cx="3010276" cy="1943100"/>
          </a:xfrm>
          <a:prstGeom prst="rect">
            <a:avLst/>
          </a:prstGeom>
          <a:noFill/>
          <a:ln>
            <a:noFill/>
          </a:ln>
        </p:spPr>
      </p:pic>
      <p:sp>
        <p:nvSpPr>
          <p:cNvPr id="519" name="Google Shape;519;p14"/>
          <p:cNvSpPr/>
          <p:nvPr/>
        </p:nvSpPr>
        <p:spPr>
          <a:xfrm>
            <a:off x="7172163" y="901700"/>
            <a:ext cx="10042722" cy="1634067"/>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Clr>
                <a:srgbClr val="FFFFFF"/>
              </a:buClr>
              <a:buSzPts val="8000"/>
              <a:buFont typeface="Rajdhani"/>
              <a:buNone/>
            </a:pPr>
            <a:r>
              <a:rPr lang="en-US" sz="8000" b="1" i="0" u="none" strike="noStrike" cap="none">
                <a:solidFill>
                  <a:srgbClr val="FFFFFF"/>
                </a:solidFill>
                <a:latin typeface="Rajdhani"/>
                <a:ea typeface="Rajdhani"/>
                <a:cs typeface="Rajdhani"/>
                <a:sym typeface="Rajdhani"/>
              </a:rPr>
              <a:t>AI AND PRIVACY</a:t>
            </a:r>
            <a:endParaRPr sz="8000" b="0" i="0" u="none" strike="noStrike" cap="none">
              <a:solidFill>
                <a:schemeClr val="dk1"/>
              </a:solidFill>
              <a:latin typeface="Calibri"/>
              <a:ea typeface="Calibri"/>
              <a:cs typeface="Calibri"/>
              <a:sym typeface="Calibri"/>
            </a:endParaRPr>
          </a:p>
        </p:txBody>
      </p:sp>
      <p:sp>
        <p:nvSpPr>
          <p:cNvPr id="520" name="Google Shape;520;p14"/>
          <p:cNvSpPr/>
          <p:nvPr/>
        </p:nvSpPr>
        <p:spPr>
          <a:xfrm>
            <a:off x="6007851" y="3026833"/>
            <a:ext cx="9090103" cy="2751667"/>
          </a:xfrm>
          <a:prstGeom prst="rect">
            <a:avLst/>
          </a:prstGeom>
          <a:noFill/>
          <a:ln>
            <a:noFill/>
          </a:ln>
        </p:spPr>
        <p:txBody>
          <a:bodyPr spcFirstLastPara="1" wrap="square" lIns="0" tIns="0" rIns="0" bIns="0" anchor="b" anchorCtr="0">
            <a:noAutofit/>
          </a:bodyPr>
          <a:lstStyle/>
          <a:p>
            <a:pPr marL="0" marR="0" lvl="0" indent="0" algn="l" rtl="0">
              <a:spcBef>
                <a:spcPts val="0"/>
              </a:spcBef>
              <a:spcAft>
                <a:spcPts val="0"/>
              </a:spcAft>
              <a:buClr>
                <a:srgbClr val="FFFFFF"/>
              </a:buClr>
              <a:buSzPts val="3200"/>
              <a:buFont typeface="Rajdhani"/>
              <a:buNone/>
            </a:pPr>
            <a:r>
              <a:rPr lang="en-US" sz="3200" b="0" i="0" u="none" strike="noStrike" cap="none">
                <a:solidFill>
                  <a:srgbClr val="FFFFFF"/>
                </a:solidFill>
                <a:latin typeface="Rajdhani"/>
                <a:ea typeface="Rajdhani"/>
                <a:cs typeface="Rajdhani"/>
                <a:sym typeface="Rajdhani"/>
              </a:rPr>
              <a:t>A survey by Pew Research Center found that 64% of Americans are concerned about the way that companies are using their data, and 81% feel that they have little or no control over the data that companies collect about them.</a:t>
            </a:r>
            <a:endParaRPr sz="3200" b="0" i="0" u="none" strike="noStrike" cap="none">
              <a:solidFill>
                <a:schemeClr val="dk1"/>
              </a:solidFill>
              <a:latin typeface="Calibri"/>
              <a:ea typeface="Calibri"/>
              <a:cs typeface="Calibri"/>
              <a:sym typeface="Calibri"/>
            </a:endParaRPr>
          </a:p>
        </p:txBody>
      </p:sp>
      <p:sp>
        <p:nvSpPr>
          <p:cNvPr id="521" name="Google Shape;521;p14"/>
          <p:cNvSpPr/>
          <p:nvPr/>
        </p:nvSpPr>
        <p:spPr>
          <a:xfrm>
            <a:off x="14111464" y="9618133"/>
            <a:ext cx="9090103" cy="2256367"/>
          </a:xfrm>
          <a:prstGeom prst="rect">
            <a:avLst/>
          </a:prstGeom>
          <a:noFill/>
          <a:ln>
            <a:noFill/>
          </a:ln>
        </p:spPr>
        <p:txBody>
          <a:bodyPr spcFirstLastPara="1" wrap="square" lIns="0" tIns="0" rIns="0" bIns="0" anchor="b" anchorCtr="0">
            <a:noAutofit/>
          </a:bodyPr>
          <a:lstStyle/>
          <a:p>
            <a:pPr marL="0" marR="0" lvl="0" indent="0" algn="l" rtl="0">
              <a:spcBef>
                <a:spcPts val="0"/>
              </a:spcBef>
              <a:spcAft>
                <a:spcPts val="0"/>
              </a:spcAft>
              <a:buClr>
                <a:srgbClr val="FFFFFF"/>
              </a:buClr>
              <a:buSzPts val="3200"/>
              <a:buFont typeface="Rajdhani"/>
              <a:buNone/>
            </a:pPr>
            <a:r>
              <a:rPr lang="en-US" sz="3200" b="0" i="0" u="none" strike="noStrike" cap="none">
                <a:solidFill>
                  <a:srgbClr val="FFFFFF"/>
                </a:solidFill>
                <a:latin typeface="Rajdhani"/>
                <a:ea typeface="Rajdhani"/>
                <a:cs typeface="Rajdhani"/>
                <a:sym typeface="Rajdhani"/>
              </a:rPr>
              <a:t>The EU's GDPR includes provisions for ensuring that individuals have the right to access and control their personal data, including data that is processed using AI systems. </a:t>
            </a:r>
            <a:endParaRPr sz="3200" b="0" i="0" u="none" strike="noStrike" cap="none">
              <a:solidFill>
                <a:schemeClr val="dk1"/>
              </a:solidFill>
              <a:latin typeface="Calibri"/>
              <a:ea typeface="Calibri"/>
              <a:cs typeface="Calibri"/>
              <a:sym typeface="Calibri"/>
            </a:endParaRPr>
          </a:p>
        </p:txBody>
      </p:sp>
      <p:pic>
        <p:nvPicPr>
          <p:cNvPr id="522" name="Google Shape;522;p14" descr=" "/>
          <p:cNvPicPr preferRelativeResize="0"/>
          <p:nvPr/>
        </p:nvPicPr>
        <p:blipFill rotWithShape="1">
          <a:blip r:embed="rId8">
            <a:alphaModFix/>
          </a:blip>
          <a:srcRect/>
          <a:stretch/>
        </p:blipFill>
        <p:spPr>
          <a:xfrm>
            <a:off x="6134867" y="6438900"/>
            <a:ext cx="7468533" cy="6616700"/>
          </a:xfrm>
          <a:prstGeom prst="rect">
            <a:avLst/>
          </a:prstGeom>
          <a:noFill/>
          <a:ln>
            <a:noFill/>
          </a:ln>
        </p:spPr>
      </p:pic>
      <p:pic>
        <p:nvPicPr>
          <p:cNvPr id="523" name="Google Shape;523;p14" descr=" "/>
          <p:cNvPicPr preferRelativeResize="0"/>
          <p:nvPr/>
        </p:nvPicPr>
        <p:blipFill rotWithShape="1">
          <a:blip r:embed="rId9">
            <a:alphaModFix/>
          </a:blip>
          <a:srcRect/>
          <a:stretch/>
        </p:blipFill>
        <p:spPr>
          <a:xfrm>
            <a:off x="15597549" y="3162300"/>
            <a:ext cx="7468533" cy="5918200"/>
          </a:xfrm>
          <a:prstGeom prst="rect">
            <a:avLst/>
          </a:prstGeom>
          <a:noFill/>
          <a:ln>
            <a:noFill/>
          </a:ln>
        </p:spPr>
      </p:pic>
      <p:sp>
        <p:nvSpPr>
          <p:cNvPr id="524" name="Google Shape;524;p14"/>
          <p:cNvSpPr/>
          <p:nvPr/>
        </p:nvSpPr>
        <p:spPr>
          <a:xfrm>
            <a:off x="3340518" y="3111500"/>
            <a:ext cx="1765521" cy="1016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14"/>
          <p:cNvSpPr/>
          <p:nvPr/>
        </p:nvSpPr>
        <p:spPr>
          <a:xfrm>
            <a:off x="3365921" y="3136900"/>
            <a:ext cx="1714714" cy="1765300"/>
          </a:xfrm>
          <a:prstGeom prst="rect">
            <a:avLst/>
          </a:prstGeom>
          <a:solidFill>
            <a:srgbClr val="96C9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14"/>
          <p:cNvSpPr/>
          <p:nvPr/>
        </p:nvSpPr>
        <p:spPr>
          <a:xfrm>
            <a:off x="3670759" y="3479800"/>
            <a:ext cx="1486086" cy="1117600"/>
          </a:xfrm>
          <a:prstGeom prst="rect">
            <a:avLst/>
          </a:prstGeom>
          <a:noFill/>
          <a:ln>
            <a:noFill/>
          </a:ln>
        </p:spPr>
        <p:txBody>
          <a:bodyPr spcFirstLastPara="1" wrap="square" lIns="0" tIns="0" rIns="0" bIns="0" anchor="b" anchorCtr="0">
            <a:noAutofit/>
          </a:bodyPr>
          <a:lstStyle/>
          <a:p>
            <a:pPr marL="0" marR="0" lvl="0" indent="0" algn="l" rtl="0">
              <a:spcBef>
                <a:spcPts val="0"/>
              </a:spcBef>
              <a:spcAft>
                <a:spcPts val="0"/>
              </a:spcAft>
              <a:buClr>
                <a:srgbClr val="FFFFFF"/>
              </a:buClr>
              <a:buSzPts val="4800"/>
              <a:buFont typeface="Poppins"/>
              <a:buNone/>
            </a:pPr>
            <a:r>
              <a:rPr lang="en-US" sz="4800" b="1" i="0" u="none" strike="noStrike" cap="none">
                <a:solidFill>
                  <a:srgbClr val="FFFFFF"/>
                </a:solidFill>
                <a:latin typeface="Poppins"/>
                <a:ea typeface="Poppins"/>
                <a:cs typeface="Poppins"/>
                <a:sym typeface="Poppins"/>
              </a:rPr>
              <a:t>20%</a:t>
            </a:r>
            <a:endParaRPr sz="4800" b="0" i="0" u="none" strike="noStrike" cap="none">
              <a:solidFill>
                <a:schemeClr val="dk1"/>
              </a:solidFill>
              <a:latin typeface="Calibri"/>
              <a:ea typeface="Calibri"/>
              <a:cs typeface="Calibri"/>
              <a:sym typeface="Calibri"/>
            </a:endParaRPr>
          </a:p>
        </p:txBody>
      </p:sp>
      <p:pic>
        <p:nvPicPr>
          <p:cNvPr id="527" name="Google Shape;527;p14" descr=" "/>
          <p:cNvPicPr preferRelativeResize="0"/>
          <p:nvPr/>
        </p:nvPicPr>
        <p:blipFill rotWithShape="1">
          <a:blip r:embed="rId10">
            <a:alphaModFix/>
          </a:blip>
          <a:srcRect/>
          <a:stretch/>
        </p:blipFill>
        <p:spPr>
          <a:xfrm>
            <a:off x="3340518" y="4902200"/>
            <a:ext cx="1765521" cy="4559300"/>
          </a:xfrm>
          <a:prstGeom prst="rect">
            <a:avLst/>
          </a:prstGeom>
          <a:noFill/>
          <a:ln>
            <a:noFill/>
          </a:ln>
        </p:spPr>
      </p:pic>
      <p:sp>
        <p:nvSpPr>
          <p:cNvPr id="528" name="Google Shape;528;p14"/>
          <p:cNvSpPr/>
          <p:nvPr/>
        </p:nvSpPr>
        <p:spPr>
          <a:xfrm>
            <a:off x="3645356" y="8039100"/>
            <a:ext cx="1536892" cy="1117600"/>
          </a:xfrm>
          <a:prstGeom prst="rect">
            <a:avLst/>
          </a:prstGeom>
          <a:noFill/>
          <a:ln>
            <a:noFill/>
          </a:ln>
        </p:spPr>
        <p:txBody>
          <a:bodyPr spcFirstLastPara="1" wrap="square" lIns="0" tIns="0" rIns="0" bIns="0" anchor="b" anchorCtr="0">
            <a:noAutofit/>
          </a:bodyPr>
          <a:lstStyle/>
          <a:p>
            <a:pPr marL="0" marR="0" lvl="0" indent="0" algn="l" rtl="0">
              <a:spcBef>
                <a:spcPts val="0"/>
              </a:spcBef>
              <a:spcAft>
                <a:spcPts val="0"/>
              </a:spcAft>
              <a:buClr>
                <a:srgbClr val="FFFFFF"/>
              </a:buClr>
              <a:buSzPts val="4800"/>
              <a:buFont typeface="Poppins"/>
              <a:buNone/>
            </a:pPr>
            <a:r>
              <a:rPr lang="en-US" sz="4800" b="1" i="0" u="none" strike="noStrike" cap="none">
                <a:solidFill>
                  <a:srgbClr val="FFFFFF"/>
                </a:solidFill>
                <a:latin typeface="Poppins"/>
                <a:ea typeface="Poppins"/>
                <a:cs typeface="Poppins"/>
                <a:sym typeface="Poppins"/>
              </a:rPr>
              <a:t>55%</a:t>
            </a:r>
            <a:endParaRPr sz="4800" b="0" i="0" u="none" strike="noStrike" cap="none">
              <a:solidFill>
                <a:schemeClr val="dk1"/>
              </a:solidFill>
              <a:latin typeface="Calibri"/>
              <a:ea typeface="Calibri"/>
              <a:cs typeface="Calibri"/>
              <a:sym typeface="Calibri"/>
            </a:endParaRPr>
          </a:p>
        </p:txBody>
      </p:sp>
      <p:sp>
        <p:nvSpPr>
          <p:cNvPr id="529" name="Google Shape;529;p14"/>
          <p:cNvSpPr/>
          <p:nvPr/>
        </p:nvSpPr>
        <p:spPr>
          <a:xfrm>
            <a:off x="3353219" y="9461500"/>
            <a:ext cx="1740117" cy="3810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30" name="Google Shape;530;p14" descr=" "/>
          <p:cNvPicPr preferRelativeResize="0"/>
          <p:nvPr/>
        </p:nvPicPr>
        <p:blipFill rotWithShape="1">
          <a:blip r:embed="rId11">
            <a:alphaModFix/>
          </a:blip>
          <a:srcRect/>
          <a:stretch/>
        </p:blipFill>
        <p:spPr>
          <a:xfrm>
            <a:off x="3683665" y="12270036"/>
            <a:ext cx="1252768" cy="462062"/>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8"/>
        <p:cNvGrpSpPr/>
        <p:nvPr/>
      </p:nvGrpSpPr>
      <p:grpSpPr>
        <a:xfrm>
          <a:off x="0" y="0"/>
          <a:ext cx="0" cy="0"/>
          <a:chOff x="0" y="0"/>
          <a:chExt cx="0" cy="0"/>
        </a:xfrm>
      </p:grpSpPr>
      <p:pic>
        <p:nvPicPr>
          <p:cNvPr id="39" name="Google Shape;39;p2" descr=" "/>
          <p:cNvPicPr preferRelativeResize="0"/>
          <p:nvPr/>
        </p:nvPicPr>
        <p:blipFill rotWithShape="1">
          <a:blip r:embed="rId3">
            <a:alphaModFix/>
          </a:blip>
          <a:srcRect/>
          <a:stretch/>
        </p:blipFill>
        <p:spPr>
          <a:xfrm>
            <a:off x="0" y="0"/>
            <a:ext cx="24387048" cy="13716000"/>
          </a:xfrm>
          <a:prstGeom prst="rect">
            <a:avLst/>
          </a:prstGeom>
          <a:noFill/>
          <a:ln>
            <a:noFill/>
          </a:ln>
        </p:spPr>
      </p:pic>
      <p:sp>
        <p:nvSpPr>
          <p:cNvPr id="40" name="Google Shape;40;p2"/>
          <p:cNvSpPr/>
          <p:nvPr/>
        </p:nvSpPr>
        <p:spPr>
          <a:xfrm>
            <a:off x="23370921" y="10515600"/>
            <a:ext cx="1016127" cy="3200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1282860" y="1473200"/>
            <a:ext cx="17677493" cy="2611967"/>
          </a:xfrm>
          <a:prstGeom prst="rect">
            <a:avLst/>
          </a:prstGeom>
          <a:noFill/>
          <a:ln>
            <a:noFill/>
          </a:ln>
        </p:spPr>
        <p:txBody>
          <a:bodyPr spcFirstLastPara="1" wrap="square" lIns="0" tIns="0" rIns="0" bIns="0" anchor="t" anchorCtr="0">
            <a:noAutofit/>
          </a:bodyPr>
          <a:lstStyle/>
          <a:p>
            <a:pPr lvl="0">
              <a:buClr>
                <a:srgbClr val="FFFFFF"/>
              </a:buClr>
              <a:buSzPts val="12800"/>
            </a:pPr>
            <a:r>
              <a:rPr lang="en-US" sz="12800" b="1" dirty="0">
                <a:solidFill>
                  <a:srgbClr val="FFFFFF"/>
                </a:solidFill>
                <a:latin typeface="Rajdhani"/>
                <a:ea typeface="Rajdhani"/>
                <a:cs typeface="Rajdhani"/>
                <a:sym typeface="Rajdhani"/>
              </a:rPr>
              <a:t>Tokens and </a:t>
            </a:r>
            <a:r>
              <a:rPr lang="en-US" sz="12800" b="1" dirty="0" err="1">
                <a:solidFill>
                  <a:srgbClr val="FFFFFF"/>
                </a:solidFill>
                <a:latin typeface="Rajdhani"/>
                <a:ea typeface="Rajdhani"/>
                <a:cs typeface="Rajdhani"/>
                <a:sym typeface="Rajdhani"/>
              </a:rPr>
              <a:t>Embeddings</a:t>
            </a:r>
            <a:endParaRPr lang="en-US" sz="12800" dirty="0">
              <a:solidFill>
                <a:schemeClr val="dk1"/>
              </a:solidFill>
              <a:latin typeface="Calibri"/>
              <a:ea typeface="Calibri"/>
              <a:cs typeface="Calibri"/>
              <a:sym typeface="Calibri"/>
            </a:endParaRPr>
          </a:p>
        </p:txBody>
      </p:sp>
      <p:sp>
        <p:nvSpPr>
          <p:cNvPr id="47" name="Google Shape;47;p2"/>
          <p:cNvSpPr/>
          <p:nvPr/>
        </p:nvSpPr>
        <p:spPr>
          <a:xfrm>
            <a:off x="1282860" y="4495800"/>
            <a:ext cx="10415302"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8" name="Google Shape;48;p2" descr=" "/>
          <p:cNvPicPr preferRelativeResize="0"/>
          <p:nvPr/>
        </p:nvPicPr>
        <p:blipFill rotWithShape="1">
          <a:blip r:embed="rId4">
            <a:alphaModFix/>
          </a:blip>
          <a:srcRect/>
          <a:stretch/>
        </p:blipFill>
        <p:spPr>
          <a:xfrm>
            <a:off x="1282860" y="4635500"/>
            <a:ext cx="1625803" cy="1638300"/>
          </a:xfrm>
          <a:prstGeom prst="rect">
            <a:avLst/>
          </a:prstGeom>
          <a:noFill/>
          <a:ln>
            <a:noFill/>
          </a:ln>
        </p:spPr>
      </p:pic>
      <p:pic>
        <p:nvPicPr>
          <p:cNvPr id="49" name="Google Shape;49;p2" descr=" "/>
          <p:cNvPicPr preferRelativeResize="0"/>
          <p:nvPr/>
        </p:nvPicPr>
        <p:blipFill rotWithShape="1">
          <a:blip r:embed="rId5">
            <a:alphaModFix/>
          </a:blip>
          <a:srcRect/>
          <a:stretch/>
        </p:blipFill>
        <p:spPr>
          <a:xfrm>
            <a:off x="1282860" y="4648200"/>
            <a:ext cx="1625803" cy="1625600"/>
          </a:xfrm>
          <a:prstGeom prst="rect">
            <a:avLst/>
          </a:prstGeom>
          <a:noFill/>
          <a:ln>
            <a:noFill/>
          </a:ln>
        </p:spPr>
      </p:pic>
      <p:sp>
        <p:nvSpPr>
          <p:cNvPr id="50" name="Google Shape;50;p2"/>
          <p:cNvSpPr/>
          <p:nvPr/>
        </p:nvSpPr>
        <p:spPr>
          <a:xfrm>
            <a:off x="1282860" y="4648200"/>
            <a:ext cx="1625803" cy="162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3213502" y="4495800"/>
            <a:ext cx="8484660"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3615576" y="10162294"/>
            <a:ext cx="16419204" cy="2044949"/>
          </a:xfrm>
          <a:prstGeom prst="rect">
            <a:avLst/>
          </a:prstGeom>
          <a:noFill/>
          <a:ln>
            <a:noFill/>
          </a:ln>
        </p:spPr>
        <p:txBody>
          <a:bodyPr spcFirstLastPara="1" wrap="square" lIns="0" tIns="0" rIns="0" bIns="0" anchor="t" anchorCtr="0">
            <a:noAutofit/>
          </a:bodyPr>
          <a:lstStyle/>
          <a:p>
            <a:pPr lvl="0">
              <a:buClr>
                <a:srgbClr val="FFFFFF"/>
              </a:buClr>
              <a:buSzPts val="4800"/>
            </a:pPr>
            <a:r>
              <a:rPr lang="en-US" sz="4000" b="1" dirty="0" smtClean="0">
                <a:solidFill>
                  <a:schemeClr val="bg1"/>
                </a:solidFill>
                <a:latin typeface="Calibri"/>
                <a:ea typeface="Calibri"/>
                <a:cs typeface="Calibri"/>
                <a:sym typeface="Calibri"/>
              </a:rPr>
              <a:t>Language </a:t>
            </a:r>
            <a:r>
              <a:rPr lang="en-US" sz="4000" b="1" dirty="0">
                <a:solidFill>
                  <a:schemeClr val="bg1"/>
                </a:solidFill>
                <a:latin typeface="Calibri"/>
                <a:ea typeface="Calibri"/>
                <a:cs typeface="Calibri"/>
                <a:sym typeface="Calibri"/>
              </a:rPr>
              <a:t>models deal with text in small chunks called tokens. For the </a:t>
            </a:r>
            <a:r>
              <a:rPr lang="en-US" sz="4000" b="1" dirty="0" smtClean="0">
                <a:solidFill>
                  <a:schemeClr val="bg1"/>
                </a:solidFill>
                <a:latin typeface="Calibri"/>
                <a:ea typeface="Calibri"/>
                <a:cs typeface="Calibri"/>
                <a:sym typeface="Calibri"/>
              </a:rPr>
              <a:t>language model </a:t>
            </a:r>
            <a:r>
              <a:rPr lang="en-US" sz="4000" b="1" dirty="0">
                <a:solidFill>
                  <a:schemeClr val="bg1"/>
                </a:solidFill>
                <a:latin typeface="Calibri"/>
                <a:ea typeface="Calibri"/>
                <a:cs typeface="Calibri"/>
                <a:sym typeface="Calibri"/>
              </a:rPr>
              <a:t>to compute language, it needs to </a:t>
            </a:r>
            <a:r>
              <a:rPr lang="en-US" sz="4000" b="1" dirty="0" smtClean="0">
                <a:solidFill>
                  <a:schemeClr val="bg1"/>
                </a:solidFill>
                <a:latin typeface="Calibri"/>
                <a:ea typeface="Calibri"/>
                <a:cs typeface="Calibri"/>
                <a:sym typeface="Calibri"/>
              </a:rPr>
              <a:t>turn tokens </a:t>
            </a:r>
            <a:r>
              <a:rPr lang="en-US" sz="4000" b="1" dirty="0">
                <a:solidFill>
                  <a:schemeClr val="bg1"/>
                </a:solidFill>
                <a:latin typeface="Calibri"/>
                <a:ea typeface="Calibri"/>
                <a:cs typeface="Calibri"/>
                <a:sym typeface="Calibri"/>
              </a:rPr>
              <a:t>into numeric </a:t>
            </a:r>
            <a:r>
              <a:rPr lang="en-US" sz="4000" b="1" dirty="0" smtClean="0">
                <a:solidFill>
                  <a:schemeClr val="bg1"/>
                </a:solidFill>
                <a:latin typeface="Calibri"/>
                <a:ea typeface="Calibri"/>
                <a:cs typeface="Calibri"/>
                <a:sym typeface="Calibri"/>
              </a:rPr>
              <a:t>representations called </a:t>
            </a:r>
            <a:r>
              <a:rPr lang="en-US" sz="4000" b="1" dirty="0" err="1">
                <a:solidFill>
                  <a:schemeClr val="bg1"/>
                </a:solidFill>
                <a:latin typeface="Calibri"/>
                <a:ea typeface="Calibri"/>
                <a:cs typeface="Calibri"/>
                <a:sym typeface="Calibri"/>
              </a:rPr>
              <a:t>embeddings</a:t>
            </a:r>
            <a:r>
              <a:rPr lang="en-US" sz="4000" b="1" dirty="0">
                <a:solidFill>
                  <a:schemeClr val="bg1"/>
                </a:solidFill>
                <a:latin typeface="Calibri"/>
                <a:ea typeface="Calibri"/>
                <a:cs typeface="Calibri"/>
                <a:sym typeface="Calibri"/>
              </a:rPr>
              <a:t>.</a:t>
            </a:r>
            <a:endParaRPr sz="4000" b="1" i="0" u="none" strike="noStrike" cap="none" dirty="0">
              <a:solidFill>
                <a:schemeClr val="bg1"/>
              </a:solidFill>
              <a:latin typeface="Calibri"/>
              <a:ea typeface="Calibri"/>
              <a:cs typeface="Calibri"/>
              <a:sym typeface="Calibri"/>
            </a:endParaRPr>
          </a:p>
        </p:txBody>
      </p:sp>
      <p:sp>
        <p:nvSpPr>
          <p:cNvPr id="57" name="Google Shape;57;p2"/>
          <p:cNvSpPr/>
          <p:nvPr/>
        </p:nvSpPr>
        <p:spPr>
          <a:xfrm>
            <a:off x="1282860" y="8597900"/>
            <a:ext cx="10415302"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8" name="Google Shape;58;p2" descr=" "/>
          <p:cNvPicPr preferRelativeResize="0"/>
          <p:nvPr/>
        </p:nvPicPr>
        <p:blipFill rotWithShape="1">
          <a:blip r:embed="rId4">
            <a:alphaModFix/>
          </a:blip>
          <a:srcRect/>
          <a:stretch/>
        </p:blipFill>
        <p:spPr>
          <a:xfrm>
            <a:off x="1282860" y="8737600"/>
            <a:ext cx="1625803" cy="1638300"/>
          </a:xfrm>
          <a:prstGeom prst="rect">
            <a:avLst/>
          </a:prstGeom>
          <a:noFill/>
          <a:ln>
            <a:noFill/>
          </a:ln>
        </p:spPr>
      </p:pic>
      <p:pic>
        <p:nvPicPr>
          <p:cNvPr id="59" name="Google Shape;59;p2" descr=" "/>
          <p:cNvPicPr preferRelativeResize="0"/>
          <p:nvPr/>
        </p:nvPicPr>
        <p:blipFill rotWithShape="1">
          <a:blip r:embed="rId5">
            <a:alphaModFix/>
          </a:blip>
          <a:srcRect/>
          <a:stretch/>
        </p:blipFill>
        <p:spPr>
          <a:xfrm>
            <a:off x="1282860" y="8750300"/>
            <a:ext cx="1625803" cy="1625600"/>
          </a:xfrm>
          <a:prstGeom prst="rect">
            <a:avLst/>
          </a:prstGeom>
          <a:noFill/>
          <a:ln>
            <a:noFill/>
          </a:ln>
        </p:spPr>
      </p:pic>
      <p:sp>
        <p:nvSpPr>
          <p:cNvPr id="60" name="Google Shape;60;p2"/>
          <p:cNvSpPr/>
          <p:nvPr/>
        </p:nvSpPr>
        <p:spPr>
          <a:xfrm>
            <a:off x="1282860" y="8750300"/>
            <a:ext cx="1625803" cy="162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3213502" y="8597900"/>
            <a:ext cx="8484660"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12701588" y="4495800"/>
            <a:ext cx="10415302"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12701588" y="4648200"/>
            <a:ext cx="1625803" cy="162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a:off x="14632229" y="4495800"/>
            <a:ext cx="8484660"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12701588" y="8597900"/>
            <a:ext cx="10415302"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8" name="Google Shape;78;p2" descr=" "/>
          <p:cNvPicPr preferRelativeResize="0"/>
          <p:nvPr/>
        </p:nvPicPr>
        <p:blipFill rotWithShape="1">
          <a:blip r:embed="rId4">
            <a:alphaModFix/>
          </a:blip>
          <a:srcRect/>
          <a:stretch/>
        </p:blipFill>
        <p:spPr>
          <a:xfrm>
            <a:off x="12701588" y="8737600"/>
            <a:ext cx="1625803" cy="1638300"/>
          </a:xfrm>
          <a:prstGeom prst="rect">
            <a:avLst/>
          </a:prstGeom>
          <a:noFill/>
          <a:ln>
            <a:noFill/>
          </a:ln>
        </p:spPr>
      </p:pic>
      <p:pic>
        <p:nvPicPr>
          <p:cNvPr id="79" name="Google Shape;79;p2" descr=" "/>
          <p:cNvPicPr preferRelativeResize="0"/>
          <p:nvPr/>
        </p:nvPicPr>
        <p:blipFill rotWithShape="1">
          <a:blip r:embed="rId5">
            <a:alphaModFix/>
          </a:blip>
          <a:srcRect/>
          <a:stretch/>
        </p:blipFill>
        <p:spPr>
          <a:xfrm>
            <a:off x="12701588" y="8750300"/>
            <a:ext cx="1625803" cy="1625600"/>
          </a:xfrm>
          <a:prstGeom prst="rect">
            <a:avLst/>
          </a:prstGeom>
          <a:noFill/>
          <a:ln>
            <a:noFill/>
          </a:ln>
        </p:spPr>
      </p:pic>
      <p:sp>
        <p:nvSpPr>
          <p:cNvPr id="80" name="Google Shape;80;p2"/>
          <p:cNvSpPr/>
          <p:nvPr/>
        </p:nvSpPr>
        <p:spPr>
          <a:xfrm>
            <a:off x="12701588" y="8750300"/>
            <a:ext cx="1625803" cy="162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a:off x="14632229" y="8597900"/>
            <a:ext cx="8484660"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Imagen 1"/>
          <p:cNvPicPr>
            <a:picLocks noChangeAspect="1"/>
          </p:cNvPicPr>
          <p:nvPr/>
        </p:nvPicPr>
        <p:blipFill>
          <a:blip r:embed="rId6"/>
          <a:stretch>
            <a:fillRect/>
          </a:stretch>
        </p:blipFill>
        <p:spPr>
          <a:xfrm>
            <a:off x="4191523" y="3304428"/>
            <a:ext cx="10765448" cy="6891212"/>
          </a:xfrm>
          <a:prstGeom prst="rect">
            <a:avLst/>
          </a:prstGeom>
        </p:spPr>
      </p:pic>
    </p:spTree>
    <p:extLst>
      <p:ext uri="{BB962C8B-B14F-4D97-AF65-F5344CB8AC3E}">
        <p14:creationId xmlns:p14="http://schemas.microsoft.com/office/powerpoint/2010/main" val="36341626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35"/>
        <p:cNvGrpSpPr/>
        <p:nvPr/>
      </p:nvGrpSpPr>
      <p:grpSpPr>
        <a:xfrm>
          <a:off x="0" y="0"/>
          <a:ext cx="0" cy="0"/>
          <a:chOff x="0" y="0"/>
          <a:chExt cx="0" cy="0"/>
        </a:xfrm>
      </p:grpSpPr>
      <p:pic>
        <p:nvPicPr>
          <p:cNvPr id="536" name="Google Shape;536;p15" descr=" "/>
          <p:cNvPicPr preferRelativeResize="0"/>
          <p:nvPr/>
        </p:nvPicPr>
        <p:blipFill rotWithShape="1">
          <a:blip r:embed="rId3">
            <a:alphaModFix/>
          </a:blip>
          <a:srcRect/>
          <a:stretch/>
        </p:blipFill>
        <p:spPr>
          <a:xfrm>
            <a:off x="0" y="0"/>
            <a:ext cx="24387048" cy="13716000"/>
          </a:xfrm>
          <a:prstGeom prst="rect">
            <a:avLst/>
          </a:prstGeom>
          <a:noFill/>
          <a:ln>
            <a:noFill/>
          </a:ln>
        </p:spPr>
      </p:pic>
      <p:pic>
        <p:nvPicPr>
          <p:cNvPr id="537" name="Google Shape;537;p15" descr=" "/>
          <p:cNvPicPr preferRelativeResize="0"/>
          <p:nvPr/>
        </p:nvPicPr>
        <p:blipFill rotWithShape="1">
          <a:blip r:embed="rId4">
            <a:alphaModFix/>
          </a:blip>
          <a:srcRect/>
          <a:stretch/>
        </p:blipFill>
        <p:spPr>
          <a:xfrm>
            <a:off x="20614677" y="0"/>
            <a:ext cx="3772371" cy="3022600"/>
          </a:xfrm>
          <a:prstGeom prst="rect">
            <a:avLst/>
          </a:prstGeom>
          <a:noFill/>
          <a:ln>
            <a:noFill/>
          </a:ln>
        </p:spPr>
      </p:pic>
      <p:sp>
        <p:nvSpPr>
          <p:cNvPr id="538" name="Google Shape;538;p15"/>
          <p:cNvSpPr/>
          <p:nvPr/>
        </p:nvSpPr>
        <p:spPr>
          <a:xfrm>
            <a:off x="23370921" y="10515600"/>
            <a:ext cx="1016127" cy="3200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39" name="Google Shape;539;p15" descr=" "/>
          <p:cNvPicPr preferRelativeResize="0"/>
          <p:nvPr/>
        </p:nvPicPr>
        <p:blipFill rotWithShape="1">
          <a:blip r:embed="rId5">
            <a:alphaModFix/>
          </a:blip>
          <a:srcRect/>
          <a:stretch/>
        </p:blipFill>
        <p:spPr>
          <a:xfrm>
            <a:off x="23523340" y="10820400"/>
            <a:ext cx="711289" cy="2590800"/>
          </a:xfrm>
          <a:prstGeom prst="rect">
            <a:avLst/>
          </a:prstGeom>
          <a:noFill/>
          <a:ln>
            <a:noFill/>
          </a:ln>
        </p:spPr>
      </p:pic>
      <p:pic>
        <p:nvPicPr>
          <p:cNvPr id="540" name="Google Shape;540;p15" descr=" "/>
          <p:cNvPicPr preferRelativeResize="0"/>
          <p:nvPr/>
        </p:nvPicPr>
        <p:blipFill rotWithShape="1">
          <a:blip r:embed="rId6">
            <a:alphaModFix/>
          </a:blip>
          <a:srcRect/>
          <a:stretch/>
        </p:blipFill>
        <p:spPr>
          <a:xfrm>
            <a:off x="20614677" y="12014200"/>
            <a:ext cx="1550279" cy="172244"/>
          </a:xfrm>
          <a:prstGeom prst="rect">
            <a:avLst/>
          </a:prstGeom>
          <a:noFill/>
          <a:ln>
            <a:noFill/>
          </a:ln>
        </p:spPr>
      </p:pic>
      <p:pic>
        <p:nvPicPr>
          <p:cNvPr id="541" name="Google Shape;541;p15" descr=" "/>
          <p:cNvPicPr preferRelativeResize="0"/>
          <p:nvPr/>
        </p:nvPicPr>
        <p:blipFill rotWithShape="1">
          <a:blip r:embed="rId7">
            <a:alphaModFix/>
          </a:blip>
          <a:srcRect/>
          <a:stretch/>
        </p:blipFill>
        <p:spPr>
          <a:xfrm>
            <a:off x="21651909" y="12438162"/>
            <a:ext cx="513580" cy="172244"/>
          </a:xfrm>
          <a:prstGeom prst="rect">
            <a:avLst/>
          </a:prstGeom>
          <a:noFill/>
          <a:ln>
            <a:noFill/>
          </a:ln>
        </p:spPr>
      </p:pic>
      <p:pic>
        <p:nvPicPr>
          <p:cNvPr id="542" name="Google Shape;542;p15" descr=" "/>
          <p:cNvPicPr preferRelativeResize="0"/>
          <p:nvPr/>
        </p:nvPicPr>
        <p:blipFill rotWithShape="1">
          <a:blip r:embed="rId8">
            <a:alphaModFix/>
          </a:blip>
          <a:srcRect/>
          <a:stretch/>
        </p:blipFill>
        <p:spPr>
          <a:xfrm>
            <a:off x="0" y="11938000"/>
            <a:ext cx="3442384" cy="1530474"/>
          </a:xfrm>
          <a:prstGeom prst="rect">
            <a:avLst/>
          </a:prstGeom>
          <a:noFill/>
          <a:ln>
            <a:noFill/>
          </a:ln>
        </p:spPr>
      </p:pic>
      <p:pic>
        <p:nvPicPr>
          <p:cNvPr id="543" name="Google Shape;543;p15" descr=" "/>
          <p:cNvPicPr preferRelativeResize="0"/>
          <p:nvPr/>
        </p:nvPicPr>
        <p:blipFill rotWithShape="1">
          <a:blip r:embed="rId9">
            <a:alphaModFix/>
          </a:blip>
          <a:srcRect/>
          <a:stretch/>
        </p:blipFill>
        <p:spPr>
          <a:xfrm>
            <a:off x="4078028" y="0"/>
            <a:ext cx="6215864" cy="2378397"/>
          </a:xfrm>
          <a:prstGeom prst="rect">
            <a:avLst/>
          </a:prstGeom>
          <a:noFill/>
          <a:ln>
            <a:noFill/>
          </a:ln>
        </p:spPr>
      </p:pic>
      <p:sp>
        <p:nvSpPr>
          <p:cNvPr id="544" name="Google Shape;544;p15"/>
          <p:cNvSpPr/>
          <p:nvPr/>
        </p:nvSpPr>
        <p:spPr>
          <a:xfrm>
            <a:off x="876410" y="3670300"/>
            <a:ext cx="9513489" cy="6845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15"/>
          <p:cNvSpPr/>
          <p:nvPr/>
        </p:nvSpPr>
        <p:spPr>
          <a:xfrm>
            <a:off x="876410" y="3670300"/>
            <a:ext cx="9513489" cy="6845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15"/>
          <p:cNvSpPr/>
          <p:nvPr/>
        </p:nvSpPr>
        <p:spPr>
          <a:xfrm>
            <a:off x="876410" y="3670300"/>
            <a:ext cx="10055423" cy="468206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12800"/>
              <a:buFont typeface="Rajdhani"/>
              <a:buNone/>
            </a:pPr>
            <a:r>
              <a:rPr lang="en-US" sz="12800" b="1" i="0" u="none" strike="noStrike" cap="none">
                <a:solidFill>
                  <a:srgbClr val="FFFFFF"/>
                </a:solidFill>
                <a:latin typeface="Rajdhani"/>
                <a:ea typeface="Rajdhani"/>
                <a:cs typeface="Rajdhani"/>
                <a:sym typeface="Rajdhani"/>
              </a:rPr>
              <a:t>AI AND SOCIETY</a:t>
            </a:r>
            <a:endParaRPr sz="12800" b="0" i="0" u="none" strike="noStrike" cap="none">
              <a:solidFill>
                <a:schemeClr val="dk1"/>
              </a:solidFill>
              <a:latin typeface="Calibri"/>
              <a:ea typeface="Calibri"/>
              <a:cs typeface="Calibri"/>
              <a:sym typeface="Calibri"/>
            </a:endParaRPr>
          </a:p>
        </p:txBody>
      </p:sp>
      <p:sp>
        <p:nvSpPr>
          <p:cNvPr id="547" name="Google Shape;547;p15"/>
          <p:cNvSpPr/>
          <p:nvPr/>
        </p:nvSpPr>
        <p:spPr>
          <a:xfrm>
            <a:off x="876410" y="7912100"/>
            <a:ext cx="9648973" cy="273896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3200"/>
              <a:buFont typeface="Rajdhani"/>
              <a:buNone/>
            </a:pPr>
            <a:r>
              <a:rPr lang="en-US" sz="3200" b="0" i="0" u="none" strike="noStrike" cap="none">
                <a:solidFill>
                  <a:srgbClr val="FFFFFF"/>
                </a:solidFill>
                <a:latin typeface="Rajdhani"/>
                <a:ea typeface="Rajdhani"/>
                <a:cs typeface="Rajdhani"/>
                <a:sym typeface="Rajdhani"/>
              </a:rPr>
              <a:t>Discusses the broader societal implications of AI, including its impact on job displacement, inequality, and social norms. This section aims to provide a comprehensive understanding of the ways in which AI is shaping our society and the challenges that need to be addressed.</a:t>
            </a:r>
            <a:endParaRPr sz="3200" b="0" i="0" u="none" strike="noStrike" cap="none">
              <a:solidFill>
                <a:schemeClr val="dk1"/>
              </a:solidFill>
              <a:latin typeface="Calibri"/>
              <a:ea typeface="Calibri"/>
              <a:cs typeface="Calibri"/>
              <a:sym typeface="Calibri"/>
            </a:endParaRPr>
          </a:p>
        </p:txBody>
      </p:sp>
      <p:pic>
        <p:nvPicPr>
          <p:cNvPr id="548" name="Google Shape;548;p15" descr=" "/>
          <p:cNvPicPr preferRelativeResize="0"/>
          <p:nvPr/>
        </p:nvPicPr>
        <p:blipFill rotWithShape="1">
          <a:blip r:embed="rId10">
            <a:alphaModFix/>
          </a:blip>
          <a:srcRect/>
          <a:stretch/>
        </p:blipFill>
        <p:spPr>
          <a:xfrm>
            <a:off x="11977597" y="838200"/>
            <a:ext cx="11621953" cy="11772900"/>
          </a:xfrm>
          <a:prstGeom prst="rect">
            <a:avLst/>
          </a:prstGeom>
          <a:noFill/>
          <a:ln>
            <a:noFill/>
          </a:ln>
        </p:spPr>
      </p:pic>
      <p:pic>
        <p:nvPicPr>
          <p:cNvPr id="549" name="Google Shape;549;p15" descr=" "/>
          <p:cNvPicPr preferRelativeResize="0"/>
          <p:nvPr/>
        </p:nvPicPr>
        <p:blipFill rotWithShape="1">
          <a:blip r:embed="rId11">
            <a:alphaModFix/>
          </a:blip>
          <a:srcRect/>
          <a:stretch/>
        </p:blipFill>
        <p:spPr>
          <a:xfrm>
            <a:off x="11977597" y="838200"/>
            <a:ext cx="11621953" cy="11772900"/>
          </a:xfrm>
          <a:prstGeom prst="rect">
            <a:avLst/>
          </a:prstGeom>
          <a:noFill/>
          <a:ln>
            <a:noFill/>
          </a:ln>
        </p:spPr>
      </p:pic>
      <p:pic>
        <p:nvPicPr>
          <p:cNvPr id="550" name="Google Shape;550;p15" descr=" "/>
          <p:cNvPicPr preferRelativeResize="0"/>
          <p:nvPr/>
        </p:nvPicPr>
        <p:blipFill rotWithShape="1">
          <a:blip r:embed="rId12">
            <a:alphaModFix/>
          </a:blip>
          <a:srcRect/>
          <a:stretch/>
        </p:blipFill>
        <p:spPr>
          <a:xfrm>
            <a:off x="12472959" y="1358900"/>
            <a:ext cx="10466108" cy="10998200"/>
          </a:xfrm>
          <a:prstGeom prst="rect">
            <a:avLst/>
          </a:prstGeom>
          <a:noFill/>
          <a:ln>
            <a:noFill/>
          </a:ln>
        </p:spPr>
      </p:pic>
      <p:sp>
        <p:nvSpPr>
          <p:cNvPr id="551" name="Google Shape;551;p15"/>
          <p:cNvSpPr/>
          <p:nvPr/>
        </p:nvSpPr>
        <p:spPr>
          <a:xfrm>
            <a:off x="14327391" y="9169400"/>
            <a:ext cx="8611676" cy="98044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48000"/>
              <a:buFont typeface="Rajdhani"/>
              <a:buNone/>
            </a:pPr>
            <a:r>
              <a:rPr lang="en-US" sz="48000" b="1" i="0" u="none" strike="noStrike" cap="none">
                <a:solidFill>
                  <a:srgbClr val="FFFFFF"/>
                </a:solidFill>
                <a:latin typeface="Rajdhani"/>
                <a:ea typeface="Rajdhani"/>
                <a:cs typeface="Rajdhani"/>
                <a:sym typeface="Rajdhani"/>
              </a:rPr>
              <a:t>04</a:t>
            </a:r>
            <a:endParaRPr sz="48000" b="0" i="0" u="none" strike="noStrike" cap="none">
              <a:solidFill>
                <a:schemeClr val="dk1"/>
              </a:solidFill>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56"/>
        <p:cNvGrpSpPr/>
        <p:nvPr/>
      </p:nvGrpSpPr>
      <p:grpSpPr>
        <a:xfrm>
          <a:off x="0" y="0"/>
          <a:ext cx="0" cy="0"/>
          <a:chOff x="0" y="0"/>
          <a:chExt cx="0" cy="0"/>
        </a:xfrm>
      </p:grpSpPr>
      <p:pic>
        <p:nvPicPr>
          <p:cNvPr id="557" name="Google Shape;557;p16" descr=" "/>
          <p:cNvPicPr preferRelativeResize="0"/>
          <p:nvPr/>
        </p:nvPicPr>
        <p:blipFill rotWithShape="1">
          <a:blip r:embed="rId3">
            <a:alphaModFix/>
          </a:blip>
          <a:srcRect/>
          <a:stretch/>
        </p:blipFill>
        <p:spPr>
          <a:xfrm>
            <a:off x="0" y="0"/>
            <a:ext cx="24387048" cy="13716000"/>
          </a:xfrm>
          <a:prstGeom prst="rect">
            <a:avLst/>
          </a:prstGeom>
          <a:noFill/>
          <a:ln>
            <a:noFill/>
          </a:ln>
        </p:spPr>
      </p:pic>
      <p:pic>
        <p:nvPicPr>
          <p:cNvPr id="558" name="Google Shape;558;p16" descr=" "/>
          <p:cNvPicPr preferRelativeResize="0"/>
          <p:nvPr/>
        </p:nvPicPr>
        <p:blipFill rotWithShape="1">
          <a:blip r:embed="rId4">
            <a:alphaModFix/>
          </a:blip>
          <a:srcRect/>
          <a:stretch/>
        </p:blipFill>
        <p:spPr>
          <a:xfrm>
            <a:off x="22596124" y="0"/>
            <a:ext cx="1790924" cy="2679700"/>
          </a:xfrm>
          <a:prstGeom prst="rect">
            <a:avLst/>
          </a:prstGeom>
          <a:noFill/>
          <a:ln>
            <a:noFill/>
          </a:ln>
        </p:spPr>
      </p:pic>
      <p:sp>
        <p:nvSpPr>
          <p:cNvPr id="559" name="Google Shape;559;p16"/>
          <p:cNvSpPr/>
          <p:nvPr/>
        </p:nvSpPr>
        <p:spPr>
          <a:xfrm>
            <a:off x="23370921" y="10515600"/>
            <a:ext cx="1016127" cy="3200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60" name="Google Shape;560;p16" descr=" "/>
          <p:cNvPicPr preferRelativeResize="0"/>
          <p:nvPr/>
        </p:nvPicPr>
        <p:blipFill rotWithShape="1">
          <a:blip r:embed="rId5">
            <a:alphaModFix/>
          </a:blip>
          <a:srcRect/>
          <a:stretch/>
        </p:blipFill>
        <p:spPr>
          <a:xfrm>
            <a:off x="23523340" y="10820400"/>
            <a:ext cx="711289" cy="2590800"/>
          </a:xfrm>
          <a:prstGeom prst="rect">
            <a:avLst/>
          </a:prstGeom>
          <a:noFill/>
          <a:ln>
            <a:noFill/>
          </a:ln>
        </p:spPr>
      </p:pic>
      <p:pic>
        <p:nvPicPr>
          <p:cNvPr id="561" name="Google Shape;561;p16" descr=" "/>
          <p:cNvPicPr preferRelativeResize="0"/>
          <p:nvPr/>
        </p:nvPicPr>
        <p:blipFill rotWithShape="1">
          <a:blip r:embed="rId6">
            <a:alphaModFix/>
          </a:blip>
          <a:srcRect/>
          <a:stretch/>
        </p:blipFill>
        <p:spPr>
          <a:xfrm>
            <a:off x="13590699" y="10922000"/>
            <a:ext cx="4798939" cy="2133600"/>
          </a:xfrm>
          <a:prstGeom prst="rect">
            <a:avLst/>
          </a:prstGeom>
          <a:noFill/>
          <a:ln>
            <a:noFill/>
          </a:ln>
        </p:spPr>
      </p:pic>
      <p:pic>
        <p:nvPicPr>
          <p:cNvPr id="562" name="Google Shape;562;p16" descr=" "/>
          <p:cNvPicPr preferRelativeResize="0"/>
          <p:nvPr/>
        </p:nvPicPr>
        <p:blipFill rotWithShape="1">
          <a:blip r:embed="rId7">
            <a:alphaModFix/>
          </a:blip>
          <a:srcRect/>
          <a:stretch/>
        </p:blipFill>
        <p:spPr>
          <a:xfrm>
            <a:off x="0" y="11002293"/>
            <a:ext cx="1943343" cy="2713707"/>
          </a:xfrm>
          <a:prstGeom prst="rect">
            <a:avLst/>
          </a:prstGeom>
          <a:noFill/>
          <a:ln>
            <a:noFill/>
          </a:ln>
        </p:spPr>
      </p:pic>
      <p:pic>
        <p:nvPicPr>
          <p:cNvPr id="563" name="Google Shape;563;p16" descr=" "/>
          <p:cNvPicPr preferRelativeResize="0"/>
          <p:nvPr/>
        </p:nvPicPr>
        <p:blipFill rotWithShape="1">
          <a:blip r:embed="rId8">
            <a:alphaModFix/>
          </a:blip>
          <a:srcRect/>
          <a:stretch/>
        </p:blipFill>
        <p:spPr>
          <a:xfrm>
            <a:off x="0" y="825500"/>
            <a:ext cx="1537577" cy="172244"/>
          </a:xfrm>
          <a:prstGeom prst="rect">
            <a:avLst/>
          </a:prstGeom>
          <a:noFill/>
          <a:ln>
            <a:noFill/>
          </a:ln>
        </p:spPr>
      </p:pic>
      <p:pic>
        <p:nvPicPr>
          <p:cNvPr id="564" name="Google Shape;564;p16" descr=" "/>
          <p:cNvPicPr preferRelativeResize="0"/>
          <p:nvPr/>
        </p:nvPicPr>
        <p:blipFill rotWithShape="1">
          <a:blip r:embed="rId9">
            <a:alphaModFix/>
          </a:blip>
          <a:srcRect/>
          <a:stretch/>
        </p:blipFill>
        <p:spPr>
          <a:xfrm>
            <a:off x="1024531" y="1249462"/>
            <a:ext cx="513580" cy="172244"/>
          </a:xfrm>
          <a:prstGeom prst="rect">
            <a:avLst/>
          </a:prstGeom>
          <a:noFill/>
          <a:ln>
            <a:noFill/>
          </a:ln>
        </p:spPr>
      </p:pic>
      <p:pic>
        <p:nvPicPr>
          <p:cNvPr id="565" name="Google Shape;565;p16" descr=" "/>
          <p:cNvPicPr preferRelativeResize="0"/>
          <p:nvPr/>
        </p:nvPicPr>
        <p:blipFill rotWithShape="1">
          <a:blip r:embed="rId10">
            <a:alphaModFix/>
          </a:blip>
          <a:srcRect/>
          <a:stretch/>
        </p:blipFill>
        <p:spPr>
          <a:xfrm>
            <a:off x="1651206" y="1612900"/>
            <a:ext cx="9424578" cy="10236200"/>
          </a:xfrm>
          <a:prstGeom prst="rect">
            <a:avLst/>
          </a:prstGeom>
          <a:noFill/>
          <a:ln>
            <a:noFill/>
          </a:ln>
        </p:spPr>
      </p:pic>
      <p:pic>
        <p:nvPicPr>
          <p:cNvPr id="566" name="Google Shape;566;p16" descr=" "/>
          <p:cNvPicPr preferRelativeResize="0"/>
          <p:nvPr/>
        </p:nvPicPr>
        <p:blipFill rotWithShape="1">
          <a:blip r:embed="rId11">
            <a:alphaModFix/>
          </a:blip>
          <a:srcRect/>
          <a:stretch/>
        </p:blipFill>
        <p:spPr>
          <a:xfrm>
            <a:off x="8992724" y="0"/>
            <a:ext cx="6220730" cy="4247381"/>
          </a:xfrm>
          <a:prstGeom prst="rect">
            <a:avLst/>
          </a:prstGeom>
          <a:noFill/>
          <a:ln>
            <a:noFill/>
          </a:ln>
        </p:spPr>
      </p:pic>
      <p:sp>
        <p:nvSpPr>
          <p:cNvPr id="567" name="Google Shape;567;p16"/>
          <p:cNvSpPr/>
          <p:nvPr/>
        </p:nvSpPr>
        <p:spPr>
          <a:xfrm>
            <a:off x="12396749" y="1498600"/>
            <a:ext cx="9475384" cy="9956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16"/>
          <p:cNvSpPr/>
          <p:nvPr/>
        </p:nvSpPr>
        <p:spPr>
          <a:xfrm>
            <a:off x="12396749" y="1498600"/>
            <a:ext cx="9814093" cy="940646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8000"/>
              <a:buFont typeface="Rajdhani"/>
              <a:buNone/>
            </a:pPr>
            <a:r>
              <a:rPr lang="en-US" sz="8000" b="1" i="0" u="none" strike="noStrike" cap="none">
                <a:solidFill>
                  <a:srgbClr val="FFFFFF"/>
                </a:solidFill>
                <a:latin typeface="Rajdhani"/>
                <a:ea typeface="Rajdhani"/>
                <a:cs typeface="Rajdhani"/>
                <a:sym typeface="Rajdhani"/>
              </a:rPr>
              <a:t>THE RISE OF POWERFUL AI WILL BE EITHER THE BEST OR THE WORST THING EVER TO HAPPEN TO HUMANITY. WE DO NOT YET KNOW WHICH.</a:t>
            </a:r>
            <a:endParaRPr sz="8000" b="0" i="0" u="none" strike="noStrike" cap="none">
              <a:solidFill>
                <a:schemeClr val="dk1"/>
              </a:solidFill>
              <a:latin typeface="Calibri"/>
              <a:ea typeface="Calibri"/>
              <a:cs typeface="Calibri"/>
              <a:sym typeface="Calibri"/>
            </a:endParaRPr>
          </a:p>
        </p:txBody>
      </p:sp>
      <p:sp>
        <p:nvSpPr>
          <p:cNvPr id="569" name="Google Shape;569;p16"/>
          <p:cNvSpPr/>
          <p:nvPr/>
        </p:nvSpPr>
        <p:spPr>
          <a:xfrm>
            <a:off x="18328391" y="10871200"/>
            <a:ext cx="3696162" cy="7366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3600"/>
              <a:buFont typeface="Rajdhani"/>
              <a:buNone/>
            </a:pPr>
            <a:r>
              <a:rPr lang="en-US" sz="3600" b="1" i="0" u="none" strike="noStrike" cap="none">
                <a:solidFill>
                  <a:srgbClr val="FFFFFF"/>
                </a:solidFill>
                <a:latin typeface="Rajdhani"/>
                <a:ea typeface="Rajdhani"/>
                <a:cs typeface="Rajdhani"/>
                <a:sym typeface="Rajdhani"/>
              </a:rPr>
              <a:t>STEPHEN HAWKING</a:t>
            </a:r>
            <a:endParaRPr sz="3600" b="0" i="0" u="none" strike="noStrike" cap="none">
              <a:solidFill>
                <a:schemeClr val="dk1"/>
              </a:solidFill>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74"/>
        <p:cNvGrpSpPr/>
        <p:nvPr/>
      </p:nvGrpSpPr>
      <p:grpSpPr>
        <a:xfrm>
          <a:off x="0" y="0"/>
          <a:ext cx="0" cy="0"/>
          <a:chOff x="0" y="0"/>
          <a:chExt cx="0" cy="0"/>
        </a:xfrm>
      </p:grpSpPr>
      <p:pic>
        <p:nvPicPr>
          <p:cNvPr id="575" name="Google Shape;575;p17" descr=" "/>
          <p:cNvPicPr preferRelativeResize="0"/>
          <p:nvPr/>
        </p:nvPicPr>
        <p:blipFill rotWithShape="1">
          <a:blip r:embed="rId3">
            <a:alphaModFix/>
          </a:blip>
          <a:srcRect/>
          <a:stretch/>
        </p:blipFill>
        <p:spPr>
          <a:xfrm>
            <a:off x="0" y="0"/>
            <a:ext cx="24387048" cy="13716000"/>
          </a:xfrm>
          <a:prstGeom prst="rect">
            <a:avLst/>
          </a:prstGeom>
          <a:noFill/>
          <a:ln>
            <a:noFill/>
          </a:ln>
        </p:spPr>
      </p:pic>
      <p:sp>
        <p:nvSpPr>
          <p:cNvPr id="576" name="Google Shape;576;p17"/>
          <p:cNvSpPr/>
          <p:nvPr/>
        </p:nvSpPr>
        <p:spPr>
          <a:xfrm>
            <a:off x="23370921" y="10515600"/>
            <a:ext cx="1016127" cy="3200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77" name="Google Shape;577;p17" descr=" "/>
          <p:cNvPicPr preferRelativeResize="0"/>
          <p:nvPr/>
        </p:nvPicPr>
        <p:blipFill rotWithShape="1">
          <a:blip r:embed="rId4">
            <a:alphaModFix/>
          </a:blip>
          <a:srcRect/>
          <a:stretch/>
        </p:blipFill>
        <p:spPr>
          <a:xfrm>
            <a:off x="22329391" y="495300"/>
            <a:ext cx="1550815" cy="596181"/>
          </a:xfrm>
          <a:prstGeom prst="rect">
            <a:avLst/>
          </a:prstGeom>
          <a:noFill/>
          <a:ln>
            <a:noFill/>
          </a:ln>
        </p:spPr>
      </p:pic>
      <p:pic>
        <p:nvPicPr>
          <p:cNvPr id="578" name="Google Shape;578;p17" descr=" "/>
          <p:cNvPicPr preferRelativeResize="0"/>
          <p:nvPr/>
        </p:nvPicPr>
        <p:blipFill rotWithShape="1">
          <a:blip r:embed="rId5">
            <a:alphaModFix/>
          </a:blip>
          <a:srcRect/>
          <a:stretch/>
        </p:blipFill>
        <p:spPr>
          <a:xfrm>
            <a:off x="19446130" y="1092200"/>
            <a:ext cx="3438707" cy="1530474"/>
          </a:xfrm>
          <a:prstGeom prst="rect">
            <a:avLst/>
          </a:prstGeom>
          <a:noFill/>
          <a:ln>
            <a:noFill/>
          </a:ln>
        </p:spPr>
      </p:pic>
      <p:pic>
        <p:nvPicPr>
          <p:cNvPr id="579" name="Google Shape;579;p17" descr=" "/>
          <p:cNvPicPr preferRelativeResize="0"/>
          <p:nvPr/>
        </p:nvPicPr>
        <p:blipFill rotWithShape="1">
          <a:blip r:embed="rId6">
            <a:alphaModFix/>
          </a:blip>
          <a:srcRect/>
          <a:stretch/>
        </p:blipFill>
        <p:spPr>
          <a:xfrm>
            <a:off x="4255032" y="10515600"/>
            <a:ext cx="1582678" cy="2741389"/>
          </a:xfrm>
          <a:prstGeom prst="rect">
            <a:avLst/>
          </a:prstGeom>
          <a:noFill/>
          <a:ln>
            <a:noFill/>
          </a:ln>
        </p:spPr>
      </p:pic>
      <p:pic>
        <p:nvPicPr>
          <p:cNvPr id="580" name="Google Shape;580;p17" descr=" "/>
          <p:cNvPicPr preferRelativeResize="0"/>
          <p:nvPr/>
        </p:nvPicPr>
        <p:blipFill rotWithShape="1">
          <a:blip r:embed="rId7">
            <a:alphaModFix/>
          </a:blip>
          <a:srcRect/>
          <a:stretch/>
        </p:blipFill>
        <p:spPr>
          <a:xfrm>
            <a:off x="0" y="0"/>
            <a:ext cx="2540318" cy="2641600"/>
          </a:xfrm>
          <a:prstGeom prst="rect">
            <a:avLst/>
          </a:prstGeom>
          <a:noFill/>
          <a:ln>
            <a:noFill/>
          </a:ln>
        </p:spPr>
      </p:pic>
      <p:pic>
        <p:nvPicPr>
          <p:cNvPr id="581" name="Google Shape;581;p17" descr=" "/>
          <p:cNvPicPr preferRelativeResize="0"/>
          <p:nvPr/>
        </p:nvPicPr>
        <p:blipFill rotWithShape="1">
          <a:blip r:embed="rId8">
            <a:alphaModFix/>
          </a:blip>
          <a:srcRect/>
          <a:stretch/>
        </p:blipFill>
        <p:spPr>
          <a:xfrm>
            <a:off x="5385473" y="901700"/>
            <a:ext cx="13628803" cy="11912600"/>
          </a:xfrm>
          <a:prstGeom prst="rect">
            <a:avLst/>
          </a:prstGeom>
          <a:noFill/>
          <a:ln>
            <a:noFill/>
          </a:ln>
        </p:spPr>
      </p:pic>
      <p:pic>
        <p:nvPicPr>
          <p:cNvPr id="582" name="Google Shape;582;p17" descr=" "/>
          <p:cNvPicPr preferRelativeResize="0"/>
          <p:nvPr/>
        </p:nvPicPr>
        <p:blipFill rotWithShape="1">
          <a:blip r:embed="rId9">
            <a:alphaModFix/>
          </a:blip>
          <a:srcRect/>
          <a:stretch/>
        </p:blipFill>
        <p:spPr>
          <a:xfrm>
            <a:off x="5385473" y="901700"/>
            <a:ext cx="13628803" cy="11912600"/>
          </a:xfrm>
          <a:prstGeom prst="rect">
            <a:avLst/>
          </a:prstGeom>
          <a:noFill/>
          <a:ln>
            <a:noFill/>
          </a:ln>
        </p:spPr>
      </p:pic>
      <p:sp>
        <p:nvSpPr>
          <p:cNvPr id="583" name="Google Shape;583;p17"/>
          <p:cNvSpPr/>
          <p:nvPr/>
        </p:nvSpPr>
        <p:spPr>
          <a:xfrm>
            <a:off x="5626803" y="1587500"/>
            <a:ext cx="13146143" cy="10553700"/>
          </a:xfrm>
          <a:prstGeom prst="roundRect">
            <a:avLst>
              <a:gd name="adj" fmla="val 12043"/>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17"/>
          <p:cNvSpPr/>
          <p:nvPr/>
        </p:nvSpPr>
        <p:spPr>
          <a:xfrm>
            <a:off x="6439705" y="2400300"/>
            <a:ext cx="11859049" cy="292946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8000"/>
              <a:buFont typeface="Rajdhani"/>
              <a:buNone/>
            </a:pPr>
            <a:r>
              <a:rPr lang="en-US" sz="8000" b="1" i="0" u="none" strike="noStrike" cap="none">
                <a:solidFill>
                  <a:srgbClr val="FFFFFF"/>
                </a:solidFill>
                <a:latin typeface="Rajdhani"/>
                <a:ea typeface="Rajdhani"/>
                <a:cs typeface="Rajdhani"/>
                <a:sym typeface="Rajdhani"/>
              </a:rPr>
              <a:t>THANK YOU FOR</a:t>
            </a:r>
            <a:endParaRPr sz="80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rgbClr val="FFFFFF"/>
              </a:buClr>
              <a:buSzPts val="8000"/>
              <a:buFont typeface="Rajdhani"/>
              <a:buNone/>
            </a:pPr>
            <a:r>
              <a:rPr lang="en-US" sz="8000" b="1" i="0" u="none" strike="noStrike" cap="none">
                <a:solidFill>
                  <a:srgbClr val="FFFFFF"/>
                </a:solidFill>
                <a:latin typeface="Rajdhani"/>
                <a:ea typeface="Rajdhani"/>
                <a:cs typeface="Rajdhani"/>
                <a:sym typeface="Rajdhani"/>
              </a:rPr>
              <a:t>CHOOSING EATEMP</a:t>
            </a:r>
            <a:endParaRPr sz="8000" b="0" i="0" u="none" strike="noStrike" cap="none">
              <a:solidFill>
                <a:schemeClr val="dk1"/>
              </a:solidFill>
              <a:latin typeface="Calibri"/>
              <a:ea typeface="Calibri"/>
              <a:cs typeface="Calibri"/>
              <a:sym typeface="Calibri"/>
            </a:endParaRPr>
          </a:p>
        </p:txBody>
      </p:sp>
      <p:sp>
        <p:nvSpPr>
          <p:cNvPr id="585" name="Google Shape;585;p17"/>
          <p:cNvSpPr/>
          <p:nvPr/>
        </p:nvSpPr>
        <p:spPr>
          <a:xfrm>
            <a:off x="6439705" y="5600700"/>
            <a:ext cx="11655823" cy="324696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3200"/>
              <a:buFont typeface="Rajdhani"/>
              <a:buNone/>
            </a:pPr>
            <a:r>
              <a:rPr lang="en-US" sz="3200" b="0" i="0" u="none" strike="noStrike" cap="none">
                <a:solidFill>
                  <a:srgbClr val="FFFFFF"/>
                </a:solidFill>
                <a:latin typeface="Rajdhani"/>
                <a:ea typeface="Rajdhani"/>
                <a:cs typeface="Rajdhani"/>
                <a:sym typeface="Rajdhani"/>
              </a:rPr>
              <a:t>We offer free and high-quality slides templates for your presentations. We appreciate you choosing us and hope our templates have been helpful. </a:t>
            </a:r>
            <a:endParaRPr sz="3200" b="0" i="0" u="none" strike="noStrike" cap="none">
              <a:solidFill>
                <a:schemeClr val="dk1"/>
              </a:solidFill>
              <a:latin typeface="Calibri"/>
              <a:ea typeface="Calibri"/>
              <a:cs typeface="Calibri"/>
              <a:sym typeface="Calibri"/>
            </a:endParaRPr>
          </a:p>
          <a:p>
            <a:pPr marL="0" marR="0" lvl="0" indent="0" algn="l" rtl="0">
              <a:spcBef>
                <a:spcPts val="4000"/>
              </a:spcBef>
              <a:spcAft>
                <a:spcPts val="0"/>
              </a:spcAft>
              <a:buClr>
                <a:srgbClr val="FFFFFF"/>
              </a:buClr>
              <a:buSzPts val="3200"/>
              <a:buFont typeface="Rajdhani"/>
              <a:buNone/>
            </a:pPr>
            <a:r>
              <a:rPr lang="en-US" sz="3200" b="0" i="0" u="none" strike="noStrike" cap="none">
                <a:solidFill>
                  <a:srgbClr val="FFFFFF"/>
                </a:solidFill>
                <a:latin typeface="Rajdhani"/>
                <a:ea typeface="Rajdhani"/>
                <a:cs typeface="Rajdhani"/>
                <a:sym typeface="Rajdhani"/>
              </a:rPr>
              <a:t>As a new website, we rely on your support to grow, so please help us by sharing our site with your friends and colleagues. </a:t>
            </a:r>
            <a:endParaRPr sz="3200" b="0" i="0" u="none" strike="noStrike" cap="none">
              <a:solidFill>
                <a:schemeClr val="dk1"/>
              </a:solidFill>
              <a:latin typeface="Calibri"/>
              <a:ea typeface="Calibri"/>
              <a:cs typeface="Calibri"/>
              <a:sym typeface="Calibri"/>
            </a:endParaRPr>
          </a:p>
        </p:txBody>
      </p:sp>
      <p:sp>
        <p:nvSpPr>
          <p:cNvPr id="586" name="Google Shape;586;p17"/>
          <p:cNvSpPr/>
          <p:nvPr/>
        </p:nvSpPr>
        <p:spPr>
          <a:xfrm>
            <a:off x="6439705" y="9321800"/>
            <a:ext cx="9043530" cy="2006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17"/>
          <p:cNvSpPr/>
          <p:nvPr/>
        </p:nvSpPr>
        <p:spPr>
          <a:xfrm>
            <a:off x="6439705" y="9321800"/>
            <a:ext cx="3353219" cy="2006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17"/>
          <p:cNvSpPr/>
          <p:nvPr/>
        </p:nvSpPr>
        <p:spPr>
          <a:xfrm>
            <a:off x="6439705" y="9321800"/>
            <a:ext cx="2514914" cy="812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89" name="Google Shape;589;p17" descr=" "/>
          <p:cNvPicPr preferRelativeResize="0"/>
          <p:nvPr/>
        </p:nvPicPr>
        <p:blipFill rotWithShape="1">
          <a:blip r:embed="rId10">
            <a:alphaModFix/>
          </a:blip>
          <a:srcRect/>
          <a:stretch/>
        </p:blipFill>
        <p:spPr>
          <a:xfrm>
            <a:off x="6439705" y="9321800"/>
            <a:ext cx="812902" cy="812800"/>
          </a:xfrm>
          <a:prstGeom prst="rect">
            <a:avLst/>
          </a:prstGeom>
          <a:noFill/>
          <a:ln>
            <a:noFill/>
          </a:ln>
        </p:spPr>
      </p:pic>
      <p:pic>
        <p:nvPicPr>
          <p:cNvPr id="590" name="Google Shape;590;p17" descr=" "/>
          <p:cNvPicPr preferRelativeResize="0"/>
          <p:nvPr/>
        </p:nvPicPr>
        <p:blipFill rotWithShape="1">
          <a:blip r:embed="rId11">
            <a:alphaModFix/>
          </a:blip>
          <a:srcRect/>
          <a:stretch/>
        </p:blipFill>
        <p:spPr>
          <a:xfrm>
            <a:off x="6736074" y="9618142"/>
            <a:ext cx="220160" cy="220142"/>
          </a:xfrm>
          <a:prstGeom prst="rect">
            <a:avLst/>
          </a:prstGeom>
          <a:noFill/>
          <a:ln>
            <a:noFill/>
          </a:ln>
        </p:spPr>
      </p:pic>
      <p:pic>
        <p:nvPicPr>
          <p:cNvPr id="591" name="Google Shape;591;p17" descr=" "/>
          <p:cNvPicPr preferRelativeResize="0"/>
          <p:nvPr/>
        </p:nvPicPr>
        <p:blipFill rotWithShape="1">
          <a:blip r:embed="rId12">
            <a:alphaModFix/>
          </a:blip>
          <a:srcRect/>
          <a:stretch/>
        </p:blipFill>
        <p:spPr>
          <a:xfrm>
            <a:off x="6534809" y="9416380"/>
            <a:ext cx="622694" cy="623664"/>
          </a:xfrm>
          <a:prstGeom prst="rect">
            <a:avLst/>
          </a:prstGeom>
          <a:noFill/>
          <a:ln>
            <a:noFill/>
          </a:ln>
        </p:spPr>
      </p:pic>
      <p:sp>
        <p:nvSpPr>
          <p:cNvPr id="592" name="Google Shape;592;p17"/>
          <p:cNvSpPr/>
          <p:nvPr/>
        </p:nvSpPr>
        <p:spPr>
          <a:xfrm>
            <a:off x="7455832" y="9467850"/>
            <a:ext cx="1634271" cy="65616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3200"/>
              <a:buFont typeface="Rajdhani"/>
              <a:buNone/>
            </a:pPr>
            <a:r>
              <a:rPr lang="en-US" sz="3200" b="0" i="0" u="sng" strike="noStrike" cap="none">
                <a:solidFill>
                  <a:srgbClr val="FFFFFF"/>
                </a:solidFill>
                <a:latin typeface="Rajdhani"/>
                <a:ea typeface="Rajdhani"/>
                <a:cs typeface="Rajdhani"/>
                <a:sym typeface="Rajdhani"/>
                <a:hlinkClick r:id="rId1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eatemp._</a:t>
            </a:r>
            <a:endParaRPr sz="3200" b="0" i="0" u="none" strike="noStrike" cap="none">
              <a:solidFill>
                <a:schemeClr val="dk1"/>
              </a:solidFill>
              <a:latin typeface="Calibri"/>
              <a:ea typeface="Calibri"/>
              <a:cs typeface="Calibri"/>
              <a:sym typeface="Calibri"/>
            </a:endParaRPr>
          </a:p>
        </p:txBody>
      </p:sp>
      <p:sp>
        <p:nvSpPr>
          <p:cNvPr id="593" name="Google Shape;593;p17"/>
          <p:cNvSpPr/>
          <p:nvPr/>
        </p:nvSpPr>
        <p:spPr>
          <a:xfrm>
            <a:off x="6439705" y="10515600"/>
            <a:ext cx="3353219" cy="812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94" name="Google Shape;594;p17" descr=" "/>
          <p:cNvPicPr preferRelativeResize="0"/>
          <p:nvPr/>
        </p:nvPicPr>
        <p:blipFill rotWithShape="1">
          <a:blip r:embed="rId10">
            <a:alphaModFix/>
          </a:blip>
          <a:srcRect/>
          <a:stretch/>
        </p:blipFill>
        <p:spPr>
          <a:xfrm>
            <a:off x="6439705" y="10515600"/>
            <a:ext cx="812902" cy="812800"/>
          </a:xfrm>
          <a:prstGeom prst="rect">
            <a:avLst/>
          </a:prstGeom>
          <a:noFill/>
          <a:ln>
            <a:noFill/>
          </a:ln>
        </p:spPr>
      </p:pic>
      <p:pic>
        <p:nvPicPr>
          <p:cNvPr id="595" name="Google Shape;595;p17" descr=" "/>
          <p:cNvPicPr preferRelativeResize="0"/>
          <p:nvPr/>
        </p:nvPicPr>
        <p:blipFill rotWithShape="1">
          <a:blip r:embed="rId14">
            <a:alphaModFix/>
          </a:blip>
          <a:srcRect/>
          <a:stretch/>
        </p:blipFill>
        <p:spPr>
          <a:xfrm>
            <a:off x="6507446" y="10583342"/>
            <a:ext cx="677417" cy="677342"/>
          </a:xfrm>
          <a:prstGeom prst="rect">
            <a:avLst/>
          </a:prstGeom>
          <a:noFill/>
          <a:ln>
            <a:noFill/>
          </a:ln>
        </p:spPr>
      </p:pic>
      <p:sp>
        <p:nvSpPr>
          <p:cNvPr id="596" name="Google Shape;596;p17"/>
          <p:cNvSpPr/>
          <p:nvPr/>
        </p:nvSpPr>
        <p:spPr>
          <a:xfrm>
            <a:off x="7455832" y="10661650"/>
            <a:ext cx="2472576" cy="65616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3200"/>
              <a:buFont typeface="Rajdhani"/>
              <a:buNone/>
            </a:pPr>
            <a:r>
              <a:rPr lang="en-US" sz="3200" b="0" i="0" u="sng" strike="noStrike" cap="none">
                <a:solidFill>
                  <a:srgbClr val="FFFFFF"/>
                </a:solidFill>
                <a:latin typeface="Rajdhani"/>
                <a:ea typeface="Rajdhani"/>
                <a:cs typeface="Rajdhani"/>
                <a:sym typeface="Rajdhani"/>
                <a:hlinkClick r:id="rId15">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eatempofficial</a:t>
            </a:r>
            <a:endParaRPr sz="3200" b="0" i="0" u="none" strike="noStrike" cap="none">
              <a:solidFill>
                <a:schemeClr val="dk1"/>
              </a:solidFill>
              <a:latin typeface="Calibri"/>
              <a:ea typeface="Calibri"/>
              <a:cs typeface="Calibri"/>
              <a:sym typeface="Calibri"/>
            </a:endParaRPr>
          </a:p>
        </p:txBody>
      </p:sp>
      <p:sp>
        <p:nvSpPr>
          <p:cNvPr id="597" name="Google Shape;597;p17"/>
          <p:cNvSpPr/>
          <p:nvPr/>
        </p:nvSpPr>
        <p:spPr>
          <a:xfrm>
            <a:off x="11748968" y="9321800"/>
            <a:ext cx="3734267" cy="2006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17"/>
          <p:cNvSpPr/>
          <p:nvPr/>
        </p:nvSpPr>
        <p:spPr>
          <a:xfrm>
            <a:off x="11748968" y="9321800"/>
            <a:ext cx="2591124" cy="812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99" name="Google Shape;599;p17" descr=" "/>
          <p:cNvPicPr preferRelativeResize="0"/>
          <p:nvPr/>
        </p:nvPicPr>
        <p:blipFill rotWithShape="1">
          <a:blip r:embed="rId10">
            <a:alphaModFix/>
          </a:blip>
          <a:srcRect/>
          <a:stretch/>
        </p:blipFill>
        <p:spPr>
          <a:xfrm>
            <a:off x="11748968" y="9321800"/>
            <a:ext cx="812902" cy="812800"/>
          </a:xfrm>
          <a:prstGeom prst="rect">
            <a:avLst/>
          </a:prstGeom>
          <a:noFill/>
          <a:ln>
            <a:noFill/>
          </a:ln>
        </p:spPr>
      </p:pic>
      <p:pic>
        <p:nvPicPr>
          <p:cNvPr id="600" name="Google Shape;600;p17" descr=" "/>
          <p:cNvPicPr preferRelativeResize="0"/>
          <p:nvPr/>
        </p:nvPicPr>
        <p:blipFill rotWithShape="1">
          <a:blip r:embed="rId16">
            <a:alphaModFix/>
          </a:blip>
          <a:srcRect/>
          <a:stretch/>
        </p:blipFill>
        <p:spPr>
          <a:xfrm>
            <a:off x="11816709" y="9491142"/>
            <a:ext cx="677417" cy="474142"/>
          </a:xfrm>
          <a:prstGeom prst="rect">
            <a:avLst/>
          </a:prstGeom>
          <a:noFill/>
          <a:ln>
            <a:noFill/>
          </a:ln>
        </p:spPr>
      </p:pic>
      <p:sp>
        <p:nvSpPr>
          <p:cNvPr id="601" name="Google Shape;601;p17"/>
          <p:cNvSpPr/>
          <p:nvPr/>
        </p:nvSpPr>
        <p:spPr>
          <a:xfrm>
            <a:off x="12765095" y="9467850"/>
            <a:ext cx="1710480" cy="65616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3200"/>
              <a:buFont typeface="Rajdhani"/>
              <a:buNone/>
            </a:pPr>
            <a:r>
              <a:rPr lang="en-US" sz="3200" b="0" i="0" u="sng" strike="noStrike" cap="none">
                <a:solidFill>
                  <a:srgbClr val="FFFFFF"/>
                </a:solidFill>
                <a:latin typeface="Rajdhani"/>
                <a:ea typeface="Rajdhani"/>
                <a:cs typeface="Rajdhani"/>
                <a:sym typeface="Rajdhani"/>
                <a:hlinkClick r:id="rId17">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@eatemp</a:t>
            </a:r>
            <a:endParaRPr sz="3200" b="0" i="0" u="none" strike="noStrike" cap="none">
              <a:solidFill>
                <a:schemeClr val="dk1"/>
              </a:solidFill>
              <a:latin typeface="Calibri"/>
              <a:ea typeface="Calibri"/>
              <a:cs typeface="Calibri"/>
              <a:sym typeface="Calibri"/>
            </a:endParaRPr>
          </a:p>
        </p:txBody>
      </p:sp>
      <p:sp>
        <p:nvSpPr>
          <p:cNvPr id="602" name="Google Shape;602;p17"/>
          <p:cNvSpPr/>
          <p:nvPr/>
        </p:nvSpPr>
        <p:spPr>
          <a:xfrm>
            <a:off x="11748968" y="10515600"/>
            <a:ext cx="3734267" cy="812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03" name="Google Shape;603;p17" descr=" "/>
          <p:cNvPicPr preferRelativeResize="0"/>
          <p:nvPr/>
        </p:nvPicPr>
        <p:blipFill rotWithShape="1">
          <a:blip r:embed="rId10">
            <a:alphaModFix/>
          </a:blip>
          <a:srcRect/>
          <a:stretch/>
        </p:blipFill>
        <p:spPr>
          <a:xfrm>
            <a:off x="11748968" y="10515600"/>
            <a:ext cx="812902" cy="812800"/>
          </a:xfrm>
          <a:prstGeom prst="rect">
            <a:avLst/>
          </a:prstGeom>
          <a:noFill/>
          <a:ln>
            <a:noFill/>
          </a:ln>
        </p:spPr>
      </p:pic>
      <p:pic>
        <p:nvPicPr>
          <p:cNvPr id="604" name="Google Shape;604;p17" descr=" "/>
          <p:cNvPicPr preferRelativeResize="0"/>
          <p:nvPr/>
        </p:nvPicPr>
        <p:blipFill rotWithShape="1">
          <a:blip r:embed="rId18">
            <a:alphaModFix/>
          </a:blip>
          <a:srcRect/>
          <a:stretch/>
        </p:blipFill>
        <p:spPr>
          <a:xfrm>
            <a:off x="11889870" y="10617200"/>
            <a:ext cx="531094" cy="609600"/>
          </a:xfrm>
          <a:prstGeom prst="rect">
            <a:avLst/>
          </a:prstGeom>
          <a:noFill/>
          <a:ln>
            <a:noFill/>
          </a:ln>
        </p:spPr>
      </p:pic>
      <p:sp>
        <p:nvSpPr>
          <p:cNvPr id="605" name="Google Shape;605;p17"/>
          <p:cNvSpPr/>
          <p:nvPr/>
        </p:nvSpPr>
        <p:spPr>
          <a:xfrm>
            <a:off x="12765095" y="10661650"/>
            <a:ext cx="2853623" cy="65616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3200"/>
              <a:buFont typeface="Rajdhani"/>
              <a:buNone/>
            </a:pPr>
            <a:r>
              <a:rPr lang="en-US" sz="3200" b="0" i="0" u="sng" strike="noStrike" cap="none">
                <a:solidFill>
                  <a:srgbClr val="FFFFFF"/>
                </a:solidFill>
                <a:latin typeface="Rajdhani"/>
                <a:ea typeface="Rajdhani"/>
                <a:cs typeface="Rajdhani"/>
                <a:sym typeface="Rajdhani"/>
                <a:hlinkClick r:id="rId19">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@eatemp.official</a:t>
            </a:r>
            <a:endParaRPr sz="3200" b="0" i="0" u="none" strike="noStrike" cap="none">
              <a:solidFill>
                <a:schemeClr val="dk1"/>
              </a:solidFill>
              <a:latin typeface="Calibri"/>
              <a:ea typeface="Calibri"/>
              <a:cs typeface="Calibri"/>
              <a:sym typeface="Calibri"/>
            </a:endParaRPr>
          </a:p>
        </p:txBody>
      </p:sp>
      <p:pic>
        <p:nvPicPr>
          <p:cNvPr id="606" name="Google Shape;606;p17" descr=" "/>
          <p:cNvPicPr preferRelativeResize="0"/>
          <p:nvPr/>
        </p:nvPicPr>
        <p:blipFill rotWithShape="1">
          <a:blip r:embed="rId20">
            <a:alphaModFix/>
          </a:blip>
          <a:srcRect/>
          <a:stretch/>
        </p:blipFill>
        <p:spPr>
          <a:xfrm>
            <a:off x="23523340" y="10820400"/>
            <a:ext cx="711289" cy="25908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8"/>
        <p:cNvGrpSpPr/>
        <p:nvPr/>
      </p:nvGrpSpPr>
      <p:grpSpPr>
        <a:xfrm>
          <a:off x="0" y="0"/>
          <a:ext cx="0" cy="0"/>
          <a:chOff x="0" y="0"/>
          <a:chExt cx="0" cy="0"/>
        </a:xfrm>
      </p:grpSpPr>
      <p:pic>
        <p:nvPicPr>
          <p:cNvPr id="39" name="Google Shape;39;p2" descr=" "/>
          <p:cNvPicPr preferRelativeResize="0"/>
          <p:nvPr/>
        </p:nvPicPr>
        <p:blipFill rotWithShape="1">
          <a:blip r:embed="rId3">
            <a:alphaModFix/>
          </a:blip>
          <a:srcRect/>
          <a:stretch/>
        </p:blipFill>
        <p:spPr>
          <a:xfrm>
            <a:off x="127" y="0"/>
            <a:ext cx="24387048" cy="13716000"/>
          </a:xfrm>
          <a:prstGeom prst="rect">
            <a:avLst/>
          </a:prstGeom>
          <a:noFill/>
          <a:ln>
            <a:noFill/>
          </a:ln>
        </p:spPr>
      </p:pic>
      <p:sp>
        <p:nvSpPr>
          <p:cNvPr id="40" name="Google Shape;40;p2"/>
          <p:cNvSpPr/>
          <p:nvPr/>
        </p:nvSpPr>
        <p:spPr>
          <a:xfrm>
            <a:off x="23370921" y="10515600"/>
            <a:ext cx="1016127" cy="3200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1282860" y="1473200"/>
            <a:ext cx="22088061" cy="2611967"/>
          </a:xfrm>
          <a:prstGeom prst="rect">
            <a:avLst/>
          </a:prstGeom>
          <a:noFill/>
          <a:ln>
            <a:noFill/>
          </a:ln>
        </p:spPr>
        <p:txBody>
          <a:bodyPr spcFirstLastPara="1" wrap="square" lIns="0" tIns="0" rIns="0" bIns="0" anchor="t" anchorCtr="0">
            <a:noAutofit/>
          </a:bodyPr>
          <a:lstStyle/>
          <a:p>
            <a:pPr lvl="0">
              <a:buClr>
                <a:srgbClr val="FFFFFF"/>
              </a:buClr>
              <a:buSzPts val="12800"/>
            </a:pPr>
            <a:r>
              <a:rPr lang="en-US" sz="12800" b="1" dirty="0" err="1" smtClean="0">
                <a:solidFill>
                  <a:srgbClr val="FFFFFF"/>
                </a:solidFill>
                <a:latin typeface="Rajdhani"/>
                <a:ea typeface="Rajdhani"/>
                <a:cs typeface="Rajdhani"/>
                <a:sym typeface="Rajdhani"/>
              </a:rPr>
              <a:t>Tokenizer</a:t>
            </a:r>
            <a:endParaRPr sz="12800" b="0" i="0" u="none" strike="noStrike" cap="none" dirty="0">
              <a:solidFill>
                <a:schemeClr val="dk1"/>
              </a:solidFill>
              <a:latin typeface="Calibri"/>
              <a:ea typeface="Calibri"/>
              <a:cs typeface="Calibri"/>
              <a:sym typeface="Calibri"/>
            </a:endParaRPr>
          </a:p>
        </p:txBody>
      </p:sp>
      <p:sp>
        <p:nvSpPr>
          <p:cNvPr id="47" name="Google Shape;47;p2"/>
          <p:cNvSpPr/>
          <p:nvPr/>
        </p:nvSpPr>
        <p:spPr>
          <a:xfrm>
            <a:off x="1282860" y="4495800"/>
            <a:ext cx="10415302"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8" name="Google Shape;48;p2" descr=" "/>
          <p:cNvPicPr preferRelativeResize="0"/>
          <p:nvPr/>
        </p:nvPicPr>
        <p:blipFill rotWithShape="1">
          <a:blip r:embed="rId4">
            <a:alphaModFix/>
          </a:blip>
          <a:srcRect/>
          <a:stretch/>
        </p:blipFill>
        <p:spPr>
          <a:xfrm>
            <a:off x="1282860" y="4635500"/>
            <a:ext cx="1625803" cy="1638300"/>
          </a:xfrm>
          <a:prstGeom prst="rect">
            <a:avLst/>
          </a:prstGeom>
          <a:noFill/>
          <a:ln>
            <a:noFill/>
          </a:ln>
        </p:spPr>
      </p:pic>
      <p:pic>
        <p:nvPicPr>
          <p:cNvPr id="49" name="Google Shape;49;p2" descr=" "/>
          <p:cNvPicPr preferRelativeResize="0"/>
          <p:nvPr/>
        </p:nvPicPr>
        <p:blipFill rotWithShape="1">
          <a:blip r:embed="rId5">
            <a:alphaModFix/>
          </a:blip>
          <a:srcRect/>
          <a:stretch/>
        </p:blipFill>
        <p:spPr>
          <a:xfrm>
            <a:off x="1282860" y="4648200"/>
            <a:ext cx="1625803" cy="1625600"/>
          </a:xfrm>
          <a:prstGeom prst="rect">
            <a:avLst/>
          </a:prstGeom>
          <a:noFill/>
          <a:ln>
            <a:noFill/>
          </a:ln>
        </p:spPr>
      </p:pic>
      <p:sp>
        <p:nvSpPr>
          <p:cNvPr id="50" name="Google Shape;50;p2"/>
          <p:cNvSpPr/>
          <p:nvPr/>
        </p:nvSpPr>
        <p:spPr>
          <a:xfrm>
            <a:off x="1282860" y="4648200"/>
            <a:ext cx="1625803" cy="162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3213502" y="4495800"/>
            <a:ext cx="8484660"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1282860" y="8597900"/>
            <a:ext cx="10415302"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8" name="Google Shape;58;p2" descr=" "/>
          <p:cNvPicPr preferRelativeResize="0"/>
          <p:nvPr/>
        </p:nvPicPr>
        <p:blipFill rotWithShape="1">
          <a:blip r:embed="rId4">
            <a:alphaModFix/>
          </a:blip>
          <a:srcRect/>
          <a:stretch/>
        </p:blipFill>
        <p:spPr>
          <a:xfrm>
            <a:off x="1282860" y="8737600"/>
            <a:ext cx="1625803" cy="1638300"/>
          </a:xfrm>
          <a:prstGeom prst="rect">
            <a:avLst/>
          </a:prstGeom>
          <a:noFill/>
          <a:ln>
            <a:noFill/>
          </a:ln>
        </p:spPr>
      </p:pic>
      <p:pic>
        <p:nvPicPr>
          <p:cNvPr id="59" name="Google Shape;59;p2" descr=" "/>
          <p:cNvPicPr preferRelativeResize="0"/>
          <p:nvPr/>
        </p:nvPicPr>
        <p:blipFill rotWithShape="1">
          <a:blip r:embed="rId5">
            <a:alphaModFix/>
          </a:blip>
          <a:srcRect/>
          <a:stretch/>
        </p:blipFill>
        <p:spPr>
          <a:xfrm>
            <a:off x="1282860" y="8750300"/>
            <a:ext cx="1625803" cy="1625600"/>
          </a:xfrm>
          <a:prstGeom prst="rect">
            <a:avLst/>
          </a:prstGeom>
          <a:noFill/>
          <a:ln>
            <a:noFill/>
          </a:ln>
        </p:spPr>
      </p:pic>
      <p:sp>
        <p:nvSpPr>
          <p:cNvPr id="60" name="Google Shape;60;p2"/>
          <p:cNvSpPr/>
          <p:nvPr/>
        </p:nvSpPr>
        <p:spPr>
          <a:xfrm>
            <a:off x="1282860" y="8750300"/>
            <a:ext cx="1625803" cy="162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3213502" y="8597900"/>
            <a:ext cx="8484660"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12701588" y="4495800"/>
            <a:ext cx="10415302"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12701588" y="4648200"/>
            <a:ext cx="1625803" cy="162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a:off x="14632229" y="4495800"/>
            <a:ext cx="8484660"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12701588" y="8597900"/>
            <a:ext cx="10415302"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8" name="Google Shape;78;p2" descr=" "/>
          <p:cNvPicPr preferRelativeResize="0"/>
          <p:nvPr/>
        </p:nvPicPr>
        <p:blipFill rotWithShape="1">
          <a:blip r:embed="rId4">
            <a:alphaModFix/>
          </a:blip>
          <a:srcRect/>
          <a:stretch/>
        </p:blipFill>
        <p:spPr>
          <a:xfrm>
            <a:off x="12701588" y="8737600"/>
            <a:ext cx="1625803" cy="1638300"/>
          </a:xfrm>
          <a:prstGeom prst="rect">
            <a:avLst/>
          </a:prstGeom>
          <a:noFill/>
          <a:ln>
            <a:noFill/>
          </a:ln>
        </p:spPr>
      </p:pic>
      <p:pic>
        <p:nvPicPr>
          <p:cNvPr id="79" name="Google Shape;79;p2" descr=" "/>
          <p:cNvPicPr preferRelativeResize="0"/>
          <p:nvPr/>
        </p:nvPicPr>
        <p:blipFill rotWithShape="1">
          <a:blip r:embed="rId5">
            <a:alphaModFix/>
          </a:blip>
          <a:srcRect/>
          <a:stretch/>
        </p:blipFill>
        <p:spPr>
          <a:xfrm>
            <a:off x="12701588" y="8750300"/>
            <a:ext cx="1625803" cy="1625600"/>
          </a:xfrm>
          <a:prstGeom prst="rect">
            <a:avLst/>
          </a:prstGeom>
          <a:noFill/>
          <a:ln>
            <a:noFill/>
          </a:ln>
        </p:spPr>
      </p:pic>
      <p:sp>
        <p:nvSpPr>
          <p:cNvPr id="80" name="Google Shape;80;p2"/>
          <p:cNvSpPr/>
          <p:nvPr/>
        </p:nvSpPr>
        <p:spPr>
          <a:xfrm>
            <a:off x="12701588" y="8750300"/>
            <a:ext cx="1625803" cy="162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a:off x="14632229" y="8597900"/>
            <a:ext cx="8484660"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Rectángulo 4"/>
          <p:cNvSpPr/>
          <p:nvPr/>
        </p:nvSpPr>
        <p:spPr>
          <a:xfrm>
            <a:off x="4856089" y="10771375"/>
            <a:ext cx="16828254" cy="1938992"/>
          </a:xfrm>
          <a:prstGeom prst="rect">
            <a:avLst/>
          </a:prstGeom>
        </p:spPr>
        <p:txBody>
          <a:bodyPr wrap="square">
            <a:spAutoFit/>
          </a:bodyPr>
          <a:lstStyle/>
          <a:p>
            <a:r>
              <a:rPr lang="en-US" sz="4000" b="1" dirty="0">
                <a:solidFill>
                  <a:schemeClr val="bg1"/>
                </a:solidFill>
                <a:latin typeface="MinionPro-It"/>
              </a:rPr>
              <a:t>A </a:t>
            </a:r>
            <a:r>
              <a:rPr lang="en-US" sz="4000" b="1" dirty="0" err="1">
                <a:solidFill>
                  <a:schemeClr val="bg1"/>
                </a:solidFill>
                <a:latin typeface="MinionPro-It"/>
              </a:rPr>
              <a:t>tokenizer</a:t>
            </a:r>
            <a:r>
              <a:rPr lang="en-US" sz="4000" b="1" dirty="0">
                <a:solidFill>
                  <a:schemeClr val="bg1"/>
                </a:solidFill>
                <a:latin typeface="MinionPro-It"/>
              </a:rPr>
              <a:t> breaks down text into words or parts of words before the </a:t>
            </a:r>
            <a:r>
              <a:rPr lang="en-US" sz="4000" b="1" dirty="0" smtClean="0">
                <a:solidFill>
                  <a:schemeClr val="bg1"/>
                </a:solidFill>
                <a:latin typeface="MinionPro-It"/>
              </a:rPr>
              <a:t>model processes </a:t>
            </a:r>
            <a:r>
              <a:rPr lang="en-US" sz="4000" b="1" dirty="0">
                <a:solidFill>
                  <a:schemeClr val="bg1"/>
                </a:solidFill>
                <a:latin typeface="MinionPro-It"/>
              </a:rPr>
              <a:t>the text. It does so according to a specific method and training </a:t>
            </a:r>
            <a:r>
              <a:rPr lang="en-US" sz="4000" b="1" dirty="0" smtClean="0">
                <a:solidFill>
                  <a:schemeClr val="bg1"/>
                </a:solidFill>
                <a:latin typeface="MinionPro-It"/>
              </a:rPr>
              <a:t>procedure.</a:t>
            </a:r>
            <a:endParaRPr lang="es-MX" sz="4000" b="1" dirty="0">
              <a:solidFill>
                <a:schemeClr val="bg1"/>
              </a:solidFill>
            </a:endParaRPr>
          </a:p>
        </p:txBody>
      </p:sp>
      <p:pic>
        <p:nvPicPr>
          <p:cNvPr id="2" name="Imagen 1"/>
          <p:cNvPicPr>
            <a:picLocks noChangeAspect="1"/>
          </p:cNvPicPr>
          <p:nvPr/>
        </p:nvPicPr>
        <p:blipFill>
          <a:blip r:embed="rId6"/>
          <a:stretch>
            <a:fillRect/>
          </a:stretch>
        </p:blipFill>
        <p:spPr>
          <a:xfrm>
            <a:off x="4856089" y="3429922"/>
            <a:ext cx="10027066" cy="7213566"/>
          </a:xfrm>
          <a:prstGeom prst="rect">
            <a:avLst/>
          </a:prstGeom>
        </p:spPr>
      </p:pic>
    </p:spTree>
    <p:extLst>
      <p:ext uri="{BB962C8B-B14F-4D97-AF65-F5344CB8AC3E}">
        <p14:creationId xmlns:p14="http://schemas.microsoft.com/office/powerpoint/2010/main" val="16922821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8"/>
        <p:cNvGrpSpPr/>
        <p:nvPr/>
      </p:nvGrpSpPr>
      <p:grpSpPr>
        <a:xfrm>
          <a:off x="0" y="0"/>
          <a:ext cx="0" cy="0"/>
          <a:chOff x="0" y="0"/>
          <a:chExt cx="0" cy="0"/>
        </a:xfrm>
      </p:grpSpPr>
      <p:pic>
        <p:nvPicPr>
          <p:cNvPr id="39" name="Google Shape;39;p2" descr=" "/>
          <p:cNvPicPr preferRelativeResize="0"/>
          <p:nvPr/>
        </p:nvPicPr>
        <p:blipFill rotWithShape="1">
          <a:blip r:embed="rId3">
            <a:alphaModFix/>
          </a:blip>
          <a:srcRect/>
          <a:stretch/>
        </p:blipFill>
        <p:spPr>
          <a:xfrm>
            <a:off x="0" y="0"/>
            <a:ext cx="24387048" cy="13716000"/>
          </a:xfrm>
          <a:prstGeom prst="rect">
            <a:avLst/>
          </a:prstGeom>
          <a:noFill/>
          <a:ln>
            <a:noFill/>
          </a:ln>
        </p:spPr>
      </p:pic>
      <p:sp>
        <p:nvSpPr>
          <p:cNvPr id="40" name="Google Shape;40;p2"/>
          <p:cNvSpPr/>
          <p:nvPr/>
        </p:nvSpPr>
        <p:spPr>
          <a:xfrm>
            <a:off x="23370921" y="10515600"/>
            <a:ext cx="1016127" cy="3200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1282860" y="1473200"/>
            <a:ext cx="22088061" cy="2611967"/>
          </a:xfrm>
          <a:prstGeom prst="rect">
            <a:avLst/>
          </a:prstGeom>
          <a:noFill/>
          <a:ln>
            <a:noFill/>
          </a:ln>
        </p:spPr>
        <p:txBody>
          <a:bodyPr spcFirstLastPara="1" wrap="square" lIns="0" tIns="0" rIns="0" bIns="0" anchor="t" anchorCtr="0">
            <a:noAutofit/>
          </a:bodyPr>
          <a:lstStyle/>
          <a:p>
            <a:pPr lvl="0">
              <a:buClr>
                <a:srgbClr val="FFFFFF"/>
              </a:buClr>
              <a:buSzPts val="12800"/>
            </a:pPr>
            <a:r>
              <a:rPr lang="en-US" sz="12800" b="1" dirty="0">
                <a:solidFill>
                  <a:srgbClr val="FFFFFF"/>
                </a:solidFill>
                <a:latin typeface="Rajdhani"/>
                <a:ea typeface="Rajdhani"/>
                <a:cs typeface="Rajdhani"/>
                <a:sym typeface="Rajdhani"/>
              </a:rPr>
              <a:t>Word tokens</a:t>
            </a:r>
            <a:endParaRPr sz="12800" b="0" i="0" u="none" strike="noStrike" cap="none" dirty="0">
              <a:solidFill>
                <a:schemeClr val="dk1"/>
              </a:solidFill>
              <a:latin typeface="Calibri"/>
              <a:ea typeface="Calibri"/>
              <a:cs typeface="Calibri"/>
              <a:sym typeface="Calibri"/>
            </a:endParaRPr>
          </a:p>
        </p:txBody>
      </p:sp>
      <p:sp>
        <p:nvSpPr>
          <p:cNvPr id="47" name="Google Shape;47;p2"/>
          <p:cNvSpPr/>
          <p:nvPr/>
        </p:nvSpPr>
        <p:spPr>
          <a:xfrm>
            <a:off x="1282860" y="4495800"/>
            <a:ext cx="10415302"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8" name="Google Shape;48;p2" descr=" "/>
          <p:cNvPicPr preferRelativeResize="0"/>
          <p:nvPr/>
        </p:nvPicPr>
        <p:blipFill rotWithShape="1">
          <a:blip r:embed="rId4">
            <a:alphaModFix/>
          </a:blip>
          <a:srcRect/>
          <a:stretch/>
        </p:blipFill>
        <p:spPr>
          <a:xfrm>
            <a:off x="1282860" y="4635500"/>
            <a:ext cx="1625803" cy="1638300"/>
          </a:xfrm>
          <a:prstGeom prst="rect">
            <a:avLst/>
          </a:prstGeom>
          <a:noFill/>
          <a:ln>
            <a:noFill/>
          </a:ln>
        </p:spPr>
      </p:pic>
      <p:pic>
        <p:nvPicPr>
          <p:cNvPr id="49" name="Google Shape;49;p2" descr=" "/>
          <p:cNvPicPr preferRelativeResize="0"/>
          <p:nvPr/>
        </p:nvPicPr>
        <p:blipFill rotWithShape="1">
          <a:blip r:embed="rId5">
            <a:alphaModFix/>
          </a:blip>
          <a:srcRect/>
          <a:stretch/>
        </p:blipFill>
        <p:spPr>
          <a:xfrm>
            <a:off x="1282860" y="4648200"/>
            <a:ext cx="1625803" cy="1625600"/>
          </a:xfrm>
          <a:prstGeom prst="rect">
            <a:avLst/>
          </a:prstGeom>
          <a:noFill/>
          <a:ln>
            <a:noFill/>
          </a:ln>
        </p:spPr>
      </p:pic>
      <p:sp>
        <p:nvSpPr>
          <p:cNvPr id="50" name="Google Shape;50;p2"/>
          <p:cNvSpPr/>
          <p:nvPr/>
        </p:nvSpPr>
        <p:spPr>
          <a:xfrm>
            <a:off x="1282860" y="4648200"/>
            <a:ext cx="1625803" cy="162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3213502" y="4495800"/>
            <a:ext cx="8484660"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1282860" y="8597900"/>
            <a:ext cx="10415302"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8" name="Google Shape;58;p2" descr=" "/>
          <p:cNvPicPr preferRelativeResize="0"/>
          <p:nvPr/>
        </p:nvPicPr>
        <p:blipFill rotWithShape="1">
          <a:blip r:embed="rId4">
            <a:alphaModFix/>
          </a:blip>
          <a:srcRect/>
          <a:stretch/>
        </p:blipFill>
        <p:spPr>
          <a:xfrm>
            <a:off x="1282860" y="8737600"/>
            <a:ext cx="1625803" cy="1638300"/>
          </a:xfrm>
          <a:prstGeom prst="rect">
            <a:avLst/>
          </a:prstGeom>
          <a:noFill/>
          <a:ln>
            <a:noFill/>
          </a:ln>
        </p:spPr>
      </p:pic>
      <p:pic>
        <p:nvPicPr>
          <p:cNvPr id="59" name="Google Shape;59;p2" descr=" "/>
          <p:cNvPicPr preferRelativeResize="0"/>
          <p:nvPr/>
        </p:nvPicPr>
        <p:blipFill rotWithShape="1">
          <a:blip r:embed="rId5">
            <a:alphaModFix/>
          </a:blip>
          <a:srcRect/>
          <a:stretch/>
        </p:blipFill>
        <p:spPr>
          <a:xfrm>
            <a:off x="1282860" y="8750300"/>
            <a:ext cx="1625803" cy="1625600"/>
          </a:xfrm>
          <a:prstGeom prst="rect">
            <a:avLst/>
          </a:prstGeom>
          <a:noFill/>
          <a:ln>
            <a:noFill/>
          </a:ln>
        </p:spPr>
      </p:pic>
      <p:sp>
        <p:nvSpPr>
          <p:cNvPr id="60" name="Google Shape;60;p2"/>
          <p:cNvSpPr/>
          <p:nvPr/>
        </p:nvSpPr>
        <p:spPr>
          <a:xfrm>
            <a:off x="1282860" y="8750300"/>
            <a:ext cx="1625803" cy="162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3213502" y="8597900"/>
            <a:ext cx="8484660"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12701588" y="4495800"/>
            <a:ext cx="10415302"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12701588" y="4648200"/>
            <a:ext cx="1625803" cy="162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a:off x="14632229" y="4495800"/>
            <a:ext cx="8484660"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12701588" y="8597900"/>
            <a:ext cx="10415302"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8" name="Google Shape;78;p2" descr=" "/>
          <p:cNvPicPr preferRelativeResize="0"/>
          <p:nvPr/>
        </p:nvPicPr>
        <p:blipFill rotWithShape="1">
          <a:blip r:embed="rId4">
            <a:alphaModFix/>
          </a:blip>
          <a:srcRect/>
          <a:stretch/>
        </p:blipFill>
        <p:spPr>
          <a:xfrm>
            <a:off x="12701588" y="8737600"/>
            <a:ext cx="1625803" cy="1638300"/>
          </a:xfrm>
          <a:prstGeom prst="rect">
            <a:avLst/>
          </a:prstGeom>
          <a:noFill/>
          <a:ln>
            <a:noFill/>
          </a:ln>
        </p:spPr>
      </p:pic>
      <p:pic>
        <p:nvPicPr>
          <p:cNvPr id="79" name="Google Shape;79;p2" descr=" "/>
          <p:cNvPicPr preferRelativeResize="0"/>
          <p:nvPr/>
        </p:nvPicPr>
        <p:blipFill rotWithShape="1">
          <a:blip r:embed="rId5">
            <a:alphaModFix/>
          </a:blip>
          <a:srcRect/>
          <a:stretch/>
        </p:blipFill>
        <p:spPr>
          <a:xfrm>
            <a:off x="12701588" y="8750300"/>
            <a:ext cx="1625803" cy="1625600"/>
          </a:xfrm>
          <a:prstGeom prst="rect">
            <a:avLst/>
          </a:prstGeom>
          <a:noFill/>
          <a:ln>
            <a:noFill/>
          </a:ln>
        </p:spPr>
      </p:pic>
      <p:sp>
        <p:nvSpPr>
          <p:cNvPr id="80" name="Google Shape;80;p2"/>
          <p:cNvSpPr/>
          <p:nvPr/>
        </p:nvSpPr>
        <p:spPr>
          <a:xfrm>
            <a:off x="12701588" y="8750300"/>
            <a:ext cx="1625803" cy="162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a:off x="14632229" y="8597900"/>
            <a:ext cx="8484660"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Rectángulo 4"/>
          <p:cNvSpPr/>
          <p:nvPr/>
        </p:nvSpPr>
        <p:spPr>
          <a:xfrm>
            <a:off x="2095761" y="5137021"/>
            <a:ext cx="16828254" cy="5016758"/>
          </a:xfrm>
          <a:prstGeom prst="rect">
            <a:avLst/>
          </a:prstGeom>
        </p:spPr>
        <p:txBody>
          <a:bodyPr wrap="square">
            <a:spAutoFit/>
          </a:bodyPr>
          <a:lstStyle/>
          <a:p>
            <a:r>
              <a:rPr lang="en-US" sz="4000" dirty="0">
                <a:solidFill>
                  <a:schemeClr val="bg1"/>
                </a:solidFill>
              </a:rPr>
              <a:t>One challenge with word tokenization is that the </a:t>
            </a:r>
            <a:r>
              <a:rPr lang="en-US" sz="4000" dirty="0" err="1">
                <a:solidFill>
                  <a:schemeClr val="bg1"/>
                </a:solidFill>
              </a:rPr>
              <a:t>tokenizer</a:t>
            </a:r>
            <a:r>
              <a:rPr lang="en-US" sz="4000" dirty="0">
                <a:solidFill>
                  <a:schemeClr val="bg1"/>
                </a:solidFill>
              </a:rPr>
              <a:t> may be unable </a:t>
            </a:r>
            <a:r>
              <a:rPr lang="en-US" sz="4000" dirty="0" smtClean="0">
                <a:solidFill>
                  <a:schemeClr val="bg1"/>
                </a:solidFill>
              </a:rPr>
              <a:t>to deal </a:t>
            </a:r>
            <a:r>
              <a:rPr lang="en-US" sz="4000" dirty="0">
                <a:solidFill>
                  <a:schemeClr val="bg1"/>
                </a:solidFill>
              </a:rPr>
              <a:t>with new words that enter the dataset after the </a:t>
            </a:r>
            <a:r>
              <a:rPr lang="en-US" sz="4000" dirty="0" err="1">
                <a:solidFill>
                  <a:schemeClr val="bg1"/>
                </a:solidFill>
              </a:rPr>
              <a:t>tokenizer</a:t>
            </a:r>
            <a:r>
              <a:rPr lang="en-US" sz="4000" dirty="0">
                <a:solidFill>
                  <a:schemeClr val="bg1"/>
                </a:solidFill>
              </a:rPr>
              <a:t> was trained. </a:t>
            </a:r>
            <a:r>
              <a:rPr lang="en-US" sz="4000" dirty="0" smtClean="0">
                <a:solidFill>
                  <a:schemeClr val="bg1"/>
                </a:solidFill>
              </a:rPr>
              <a:t>This also </a:t>
            </a:r>
            <a:r>
              <a:rPr lang="en-US" sz="4000" dirty="0">
                <a:solidFill>
                  <a:schemeClr val="bg1"/>
                </a:solidFill>
              </a:rPr>
              <a:t>results in a vocabulary that has a lot of tokens with minimal </a:t>
            </a:r>
            <a:r>
              <a:rPr lang="en-US" sz="4000" dirty="0" smtClean="0">
                <a:solidFill>
                  <a:schemeClr val="bg1"/>
                </a:solidFill>
              </a:rPr>
              <a:t>differences between </a:t>
            </a:r>
            <a:r>
              <a:rPr lang="en-US" sz="4000" dirty="0">
                <a:solidFill>
                  <a:schemeClr val="bg1"/>
                </a:solidFill>
              </a:rPr>
              <a:t>them (e.g., apology, apologize, apologetic, apologist). This latter </a:t>
            </a:r>
            <a:r>
              <a:rPr lang="en-US" sz="4000" dirty="0" smtClean="0">
                <a:solidFill>
                  <a:schemeClr val="bg1"/>
                </a:solidFill>
              </a:rPr>
              <a:t>challenge is </a:t>
            </a:r>
            <a:r>
              <a:rPr lang="en-US" sz="4000" dirty="0">
                <a:solidFill>
                  <a:schemeClr val="bg1"/>
                </a:solidFill>
              </a:rPr>
              <a:t>resolved by </a:t>
            </a:r>
            <a:r>
              <a:rPr lang="en-US" sz="4000" dirty="0" err="1">
                <a:solidFill>
                  <a:schemeClr val="bg1"/>
                </a:solidFill>
              </a:rPr>
              <a:t>subword</a:t>
            </a:r>
            <a:r>
              <a:rPr lang="en-US" sz="4000" dirty="0">
                <a:solidFill>
                  <a:schemeClr val="bg1"/>
                </a:solidFill>
              </a:rPr>
              <a:t> tokenization as it has a token for </a:t>
            </a:r>
            <a:r>
              <a:rPr lang="en-US" sz="4000" i="1" dirty="0" err="1">
                <a:solidFill>
                  <a:schemeClr val="bg1"/>
                </a:solidFill>
              </a:rPr>
              <a:t>apolog</a:t>
            </a:r>
            <a:r>
              <a:rPr lang="en-US" sz="4000" i="1" dirty="0">
                <a:solidFill>
                  <a:schemeClr val="bg1"/>
                </a:solidFill>
              </a:rPr>
              <a:t>, </a:t>
            </a:r>
            <a:r>
              <a:rPr lang="en-US" sz="4000" dirty="0">
                <a:solidFill>
                  <a:schemeClr val="bg1"/>
                </a:solidFill>
              </a:rPr>
              <a:t>and </a:t>
            </a:r>
            <a:r>
              <a:rPr lang="en-US" sz="4000" dirty="0" smtClean="0">
                <a:solidFill>
                  <a:schemeClr val="bg1"/>
                </a:solidFill>
              </a:rPr>
              <a:t>then suffix </a:t>
            </a:r>
            <a:r>
              <a:rPr lang="en-US" sz="4000" dirty="0">
                <a:solidFill>
                  <a:schemeClr val="bg1"/>
                </a:solidFill>
              </a:rPr>
              <a:t>tokens (e.g., </a:t>
            </a:r>
            <a:r>
              <a:rPr lang="en-US" sz="4000" i="1" dirty="0">
                <a:solidFill>
                  <a:schemeClr val="bg1"/>
                </a:solidFill>
              </a:rPr>
              <a:t>-y</a:t>
            </a:r>
            <a:r>
              <a:rPr lang="en-US" sz="4000" dirty="0">
                <a:solidFill>
                  <a:schemeClr val="bg1"/>
                </a:solidFill>
              </a:rPr>
              <a:t>, </a:t>
            </a:r>
            <a:r>
              <a:rPr lang="en-US" sz="4000" i="1" dirty="0">
                <a:solidFill>
                  <a:schemeClr val="bg1"/>
                </a:solidFill>
              </a:rPr>
              <a:t>-</a:t>
            </a:r>
            <a:r>
              <a:rPr lang="en-US" sz="4000" i="1" dirty="0" err="1">
                <a:solidFill>
                  <a:schemeClr val="bg1"/>
                </a:solidFill>
              </a:rPr>
              <a:t>ize</a:t>
            </a:r>
            <a:r>
              <a:rPr lang="en-US" sz="4000" dirty="0">
                <a:solidFill>
                  <a:schemeClr val="bg1"/>
                </a:solidFill>
              </a:rPr>
              <a:t>, </a:t>
            </a:r>
            <a:r>
              <a:rPr lang="en-US" sz="4000" i="1" dirty="0">
                <a:solidFill>
                  <a:schemeClr val="bg1"/>
                </a:solidFill>
              </a:rPr>
              <a:t>-etic</a:t>
            </a:r>
            <a:r>
              <a:rPr lang="en-US" sz="4000" dirty="0">
                <a:solidFill>
                  <a:schemeClr val="bg1"/>
                </a:solidFill>
              </a:rPr>
              <a:t>, -</a:t>
            </a:r>
            <a:r>
              <a:rPr lang="en-US" sz="4000" i="1" dirty="0" err="1">
                <a:solidFill>
                  <a:schemeClr val="bg1"/>
                </a:solidFill>
              </a:rPr>
              <a:t>ist</a:t>
            </a:r>
            <a:r>
              <a:rPr lang="en-US" sz="4000" dirty="0">
                <a:solidFill>
                  <a:schemeClr val="bg1"/>
                </a:solidFill>
              </a:rPr>
              <a:t>) that are common with many other </a:t>
            </a:r>
            <a:r>
              <a:rPr lang="en-US" sz="4000" dirty="0" smtClean="0">
                <a:solidFill>
                  <a:schemeClr val="bg1"/>
                </a:solidFill>
              </a:rPr>
              <a:t>tokens, resulting </a:t>
            </a:r>
            <a:r>
              <a:rPr lang="en-US" sz="4000" dirty="0">
                <a:solidFill>
                  <a:schemeClr val="bg1"/>
                </a:solidFill>
              </a:rPr>
              <a:t>in a more expressive vocabulary.</a:t>
            </a:r>
            <a:endParaRPr lang="es-MX" sz="4000" b="1" dirty="0">
              <a:solidFill>
                <a:schemeClr val="bg1"/>
              </a:solidFill>
            </a:endParaRPr>
          </a:p>
        </p:txBody>
      </p:sp>
    </p:spTree>
    <p:extLst>
      <p:ext uri="{BB962C8B-B14F-4D97-AF65-F5344CB8AC3E}">
        <p14:creationId xmlns:p14="http://schemas.microsoft.com/office/powerpoint/2010/main" val="12343886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8"/>
        <p:cNvGrpSpPr/>
        <p:nvPr/>
      </p:nvGrpSpPr>
      <p:grpSpPr>
        <a:xfrm>
          <a:off x="0" y="0"/>
          <a:ext cx="0" cy="0"/>
          <a:chOff x="0" y="0"/>
          <a:chExt cx="0" cy="0"/>
        </a:xfrm>
      </p:grpSpPr>
      <p:pic>
        <p:nvPicPr>
          <p:cNvPr id="39" name="Google Shape;39;p2" descr=" "/>
          <p:cNvPicPr preferRelativeResize="0"/>
          <p:nvPr/>
        </p:nvPicPr>
        <p:blipFill rotWithShape="1">
          <a:blip r:embed="rId3">
            <a:alphaModFix/>
          </a:blip>
          <a:srcRect/>
          <a:stretch/>
        </p:blipFill>
        <p:spPr>
          <a:xfrm>
            <a:off x="127" y="0"/>
            <a:ext cx="24387048" cy="13716000"/>
          </a:xfrm>
          <a:prstGeom prst="rect">
            <a:avLst/>
          </a:prstGeom>
          <a:noFill/>
          <a:ln>
            <a:noFill/>
          </a:ln>
        </p:spPr>
      </p:pic>
      <p:sp>
        <p:nvSpPr>
          <p:cNvPr id="40" name="Google Shape;40;p2"/>
          <p:cNvSpPr/>
          <p:nvPr/>
        </p:nvSpPr>
        <p:spPr>
          <a:xfrm>
            <a:off x="23370921" y="10515600"/>
            <a:ext cx="1016127" cy="3200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1282860" y="1473200"/>
            <a:ext cx="22088061" cy="2611967"/>
          </a:xfrm>
          <a:prstGeom prst="rect">
            <a:avLst/>
          </a:prstGeom>
          <a:noFill/>
          <a:ln>
            <a:noFill/>
          </a:ln>
        </p:spPr>
        <p:txBody>
          <a:bodyPr spcFirstLastPara="1" wrap="square" lIns="0" tIns="0" rIns="0" bIns="0" anchor="t" anchorCtr="0">
            <a:noAutofit/>
          </a:bodyPr>
          <a:lstStyle/>
          <a:p>
            <a:pPr lvl="0">
              <a:buClr>
                <a:srgbClr val="FFFFFF"/>
              </a:buClr>
              <a:buSzPts val="12800"/>
            </a:pPr>
            <a:r>
              <a:rPr lang="en-US" sz="12800" b="1" dirty="0" err="1">
                <a:solidFill>
                  <a:srgbClr val="FFFFFF"/>
                </a:solidFill>
                <a:latin typeface="Rajdhani"/>
                <a:ea typeface="Rajdhani"/>
                <a:cs typeface="Rajdhani"/>
                <a:sym typeface="Rajdhani"/>
              </a:rPr>
              <a:t>Subword</a:t>
            </a:r>
            <a:r>
              <a:rPr lang="en-US" sz="12800" b="1" dirty="0">
                <a:solidFill>
                  <a:srgbClr val="FFFFFF"/>
                </a:solidFill>
                <a:latin typeface="Rajdhani"/>
                <a:ea typeface="Rajdhani"/>
                <a:cs typeface="Rajdhani"/>
                <a:sym typeface="Rajdhani"/>
              </a:rPr>
              <a:t> tokens</a:t>
            </a:r>
            <a:endParaRPr sz="12800" b="0" i="0" u="none" strike="noStrike" cap="none" dirty="0">
              <a:solidFill>
                <a:schemeClr val="dk1"/>
              </a:solidFill>
              <a:latin typeface="Calibri"/>
              <a:ea typeface="Calibri"/>
              <a:cs typeface="Calibri"/>
              <a:sym typeface="Calibri"/>
            </a:endParaRPr>
          </a:p>
        </p:txBody>
      </p:sp>
      <p:sp>
        <p:nvSpPr>
          <p:cNvPr id="47" name="Google Shape;47;p2"/>
          <p:cNvSpPr/>
          <p:nvPr/>
        </p:nvSpPr>
        <p:spPr>
          <a:xfrm>
            <a:off x="1282860" y="4495800"/>
            <a:ext cx="10415302"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8" name="Google Shape;48;p2" descr=" "/>
          <p:cNvPicPr preferRelativeResize="0"/>
          <p:nvPr/>
        </p:nvPicPr>
        <p:blipFill rotWithShape="1">
          <a:blip r:embed="rId4">
            <a:alphaModFix/>
          </a:blip>
          <a:srcRect/>
          <a:stretch/>
        </p:blipFill>
        <p:spPr>
          <a:xfrm>
            <a:off x="1282860" y="4635500"/>
            <a:ext cx="1625803" cy="1638300"/>
          </a:xfrm>
          <a:prstGeom prst="rect">
            <a:avLst/>
          </a:prstGeom>
          <a:noFill/>
          <a:ln>
            <a:noFill/>
          </a:ln>
        </p:spPr>
      </p:pic>
      <p:pic>
        <p:nvPicPr>
          <p:cNvPr id="49" name="Google Shape;49;p2" descr=" "/>
          <p:cNvPicPr preferRelativeResize="0"/>
          <p:nvPr/>
        </p:nvPicPr>
        <p:blipFill rotWithShape="1">
          <a:blip r:embed="rId5">
            <a:alphaModFix/>
          </a:blip>
          <a:srcRect/>
          <a:stretch/>
        </p:blipFill>
        <p:spPr>
          <a:xfrm>
            <a:off x="1282860" y="4648200"/>
            <a:ext cx="1625803" cy="1625600"/>
          </a:xfrm>
          <a:prstGeom prst="rect">
            <a:avLst/>
          </a:prstGeom>
          <a:noFill/>
          <a:ln>
            <a:noFill/>
          </a:ln>
        </p:spPr>
      </p:pic>
      <p:sp>
        <p:nvSpPr>
          <p:cNvPr id="50" name="Google Shape;50;p2"/>
          <p:cNvSpPr/>
          <p:nvPr/>
        </p:nvSpPr>
        <p:spPr>
          <a:xfrm>
            <a:off x="1282860" y="4648200"/>
            <a:ext cx="1625803" cy="162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3213502" y="4495800"/>
            <a:ext cx="8484660"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1282860" y="8597900"/>
            <a:ext cx="10415302"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8" name="Google Shape;58;p2" descr=" "/>
          <p:cNvPicPr preferRelativeResize="0"/>
          <p:nvPr/>
        </p:nvPicPr>
        <p:blipFill rotWithShape="1">
          <a:blip r:embed="rId4">
            <a:alphaModFix/>
          </a:blip>
          <a:srcRect/>
          <a:stretch/>
        </p:blipFill>
        <p:spPr>
          <a:xfrm>
            <a:off x="1282860" y="8737600"/>
            <a:ext cx="1625803" cy="1638300"/>
          </a:xfrm>
          <a:prstGeom prst="rect">
            <a:avLst/>
          </a:prstGeom>
          <a:noFill/>
          <a:ln>
            <a:noFill/>
          </a:ln>
        </p:spPr>
      </p:pic>
      <p:pic>
        <p:nvPicPr>
          <p:cNvPr id="59" name="Google Shape;59;p2" descr=" "/>
          <p:cNvPicPr preferRelativeResize="0"/>
          <p:nvPr/>
        </p:nvPicPr>
        <p:blipFill rotWithShape="1">
          <a:blip r:embed="rId5">
            <a:alphaModFix/>
          </a:blip>
          <a:srcRect/>
          <a:stretch/>
        </p:blipFill>
        <p:spPr>
          <a:xfrm>
            <a:off x="1282860" y="8750300"/>
            <a:ext cx="1625803" cy="1625600"/>
          </a:xfrm>
          <a:prstGeom prst="rect">
            <a:avLst/>
          </a:prstGeom>
          <a:noFill/>
          <a:ln>
            <a:noFill/>
          </a:ln>
        </p:spPr>
      </p:pic>
      <p:sp>
        <p:nvSpPr>
          <p:cNvPr id="60" name="Google Shape;60;p2"/>
          <p:cNvSpPr/>
          <p:nvPr/>
        </p:nvSpPr>
        <p:spPr>
          <a:xfrm>
            <a:off x="1282860" y="8750300"/>
            <a:ext cx="1625803" cy="162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3213502" y="8597900"/>
            <a:ext cx="8484660"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12701588" y="4495800"/>
            <a:ext cx="10415302"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12701588" y="4648200"/>
            <a:ext cx="1625803" cy="162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a:off x="14632229" y="4495800"/>
            <a:ext cx="8484660"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12701588" y="8597900"/>
            <a:ext cx="10415302"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8" name="Google Shape;78;p2" descr=" "/>
          <p:cNvPicPr preferRelativeResize="0"/>
          <p:nvPr/>
        </p:nvPicPr>
        <p:blipFill rotWithShape="1">
          <a:blip r:embed="rId4">
            <a:alphaModFix/>
          </a:blip>
          <a:srcRect/>
          <a:stretch/>
        </p:blipFill>
        <p:spPr>
          <a:xfrm>
            <a:off x="12701588" y="8737600"/>
            <a:ext cx="1625803" cy="1638300"/>
          </a:xfrm>
          <a:prstGeom prst="rect">
            <a:avLst/>
          </a:prstGeom>
          <a:noFill/>
          <a:ln>
            <a:noFill/>
          </a:ln>
        </p:spPr>
      </p:pic>
      <p:pic>
        <p:nvPicPr>
          <p:cNvPr id="79" name="Google Shape;79;p2" descr=" "/>
          <p:cNvPicPr preferRelativeResize="0"/>
          <p:nvPr/>
        </p:nvPicPr>
        <p:blipFill rotWithShape="1">
          <a:blip r:embed="rId5">
            <a:alphaModFix/>
          </a:blip>
          <a:srcRect/>
          <a:stretch/>
        </p:blipFill>
        <p:spPr>
          <a:xfrm>
            <a:off x="12701588" y="8750300"/>
            <a:ext cx="1625803" cy="1625600"/>
          </a:xfrm>
          <a:prstGeom prst="rect">
            <a:avLst/>
          </a:prstGeom>
          <a:noFill/>
          <a:ln>
            <a:noFill/>
          </a:ln>
        </p:spPr>
      </p:pic>
      <p:sp>
        <p:nvSpPr>
          <p:cNvPr id="80" name="Google Shape;80;p2"/>
          <p:cNvSpPr/>
          <p:nvPr/>
        </p:nvSpPr>
        <p:spPr>
          <a:xfrm>
            <a:off x="12701588" y="8750300"/>
            <a:ext cx="1625803" cy="162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a:off x="14632229" y="8597900"/>
            <a:ext cx="8484660"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Rectángulo 4"/>
          <p:cNvSpPr/>
          <p:nvPr/>
        </p:nvSpPr>
        <p:spPr>
          <a:xfrm>
            <a:off x="4566768" y="6190708"/>
            <a:ext cx="16828254" cy="3170099"/>
          </a:xfrm>
          <a:prstGeom prst="rect">
            <a:avLst/>
          </a:prstGeom>
        </p:spPr>
        <p:txBody>
          <a:bodyPr wrap="square">
            <a:spAutoFit/>
          </a:bodyPr>
          <a:lstStyle/>
          <a:p>
            <a:r>
              <a:rPr lang="en-US" sz="4000" b="1" dirty="0">
                <a:solidFill>
                  <a:schemeClr val="bg1"/>
                </a:solidFill>
                <a:latin typeface="MinionPro-It"/>
              </a:rPr>
              <a:t>This method contains full and partial words. In addition to the </a:t>
            </a:r>
            <a:r>
              <a:rPr lang="en-US" sz="4000" b="1" dirty="0" smtClean="0">
                <a:solidFill>
                  <a:schemeClr val="bg1"/>
                </a:solidFill>
                <a:latin typeface="MinionPro-It"/>
              </a:rPr>
              <a:t>vocabulary expressivity </a:t>
            </a:r>
            <a:r>
              <a:rPr lang="en-US" sz="4000" b="1" dirty="0">
                <a:solidFill>
                  <a:schemeClr val="bg1"/>
                </a:solidFill>
                <a:latin typeface="MinionPro-It"/>
              </a:rPr>
              <a:t>mentioned earlier, another benefit of the approach is its ability </a:t>
            </a:r>
            <a:r>
              <a:rPr lang="en-US" sz="4000" b="1" dirty="0" smtClean="0">
                <a:solidFill>
                  <a:schemeClr val="bg1"/>
                </a:solidFill>
                <a:latin typeface="MinionPro-It"/>
              </a:rPr>
              <a:t>to represent </a:t>
            </a:r>
            <a:r>
              <a:rPr lang="en-US" sz="4000" b="1" dirty="0">
                <a:solidFill>
                  <a:schemeClr val="bg1"/>
                </a:solidFill>
                <a:latin typeface="MinionPro-It"/>
              </a:rPr>
              <a:t>new words by breaking down the new token into smaller </a:t>
            </a:r>
            <a:r>
              <a:rPr lang="en-US" sz="4000" b="1" dirty="0" smtClean="0">
                <a:solidFill>
                  <a:schemeClr val="bg1"/>
                </a:solidFill>
                <a:latin typeface="MinionPro-It"/>
              </a:rPr>
              <a:t>characters, which </a:t>
            </a:r>
            <a:r>
              <a:rPr lang="en-US" sz="4000" b="1" dirty="0">
                <a:solidFill>
                  <a:schemeClr val="bg1"/>
                </a:solidFill>
                <a:latin typeface="MinionPro-It"/>
              </a:rPr>
              <a:t>tend to be a part of the vocabulary.</a:t>
            </a:r>
            <a:endParaRPr lang="es-MX" sz="4000" b="1" dirty="0">
              <a:solidFill>
                <a:schemeClr val="bg1"/>
              </a:solidFill>
            </a:endParaRPr>
          </a:p>
        </p:txBody>
      </p:sp>
    </p:spTree>
    <p:extLst>
      <p:ext uri="{BB962C8B-B14F-4D97-AF65-F5344CB8AC3E}">
        <p14:creationId xmlns:p14="http://schemas.microsoft.com/office/powerpoint/2010/main" val="38305656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8"/>
        <p:cNvGrpSpPr/>
        <p:nvPr/>
      </p:nvGrpSpPr>
      <p:grpSpPr>
        <a:xfrm>
          <a:off x="0" y="0"/>
          <a:ext cx="0" cy="0"/>
          <a:chOff x="0" y="0"/>
          <a:chExt cx="0" cy="0"/>
        </a:xfrm>
      </p:grpSpPr>
      <p:pic>
        <p:nvPicPr>
          <p:cNvPr id="39" name="Google Shape;39;p2" descr=" "/>
          <p:cNvPicPr preferRelativeResize="0"/>
          <p:nvPr/>
        </p:nvPicPr>
        <p:blipFill rotWithShape="1">
          <a:blip r:embed="rId3">
            <a:alphaModFix/>
          </a:blip>
          <a:srcRect/>
          <a:stretch/>
        </p:blipFill>
        <p:spPr>
          <a:xfrm>
            <a:off x="127" y="0"/>
            <a:ext cx="24387048" cy="13716000"/>
          </a:xfrm>
          <a:prstGeom prst="rect">
            <a:avLst/>
          </a:prstGeom>
          <a:noFill/>
          <a:ln>
            <a:noFill/>
          </a:ln>
        </p:spPr>
      </p:pic>
      <p:sp>
        <p:nvSpPr>
          <p:cNvPr id="40" name="Google Shape;40;p2"/>
          <p:cNvSpPr/>
          <p:nvPr/>
        </p:nvSpPr>
        <p:spPr>
          <a:xfrm>
            <a:off x="23370921" y="10515600"/>
            <a:ext cx="1016127" cy="3200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1282860" y="1473200"/>
            <a:ext cx="22088061" cy="2611967"/>
          </a:xfrm>
          <a:prstGeom prst="rect">
            <a:avLst/>
          </a:prstGeom>
          <a:noFill/>
          <a:ln>
            <a:noFill/>
          </a:ln>
        </p:spPr>
        <p:txBody>
          <a:bodyPr spcFirstLastPara="1" wrap="square" lIns="0" tIns="0" rIns="0" bIns="0" anchor="t" anchorCtr="0">
            <a:noAutofit/>
          </a:bodyPr>
          <a:lstStyle/>
          <a:p>
            <a:pPr lvl="0">
              <a:buClr>
                <a:srgbClr val="FFFFFF"/>
              </a:buClr>
              <a:buSzPts val="12800"/>
            </a:pPr>
            <a:r>
              <a:rPr lang="en-US" sz="12800" b="1" dirty="0">
                <a:solidFill>
                  <a:srgbClr val="FFFFFF"/>
                </a:solidFill>
                <a:latin typeface="Rajdhani"/>
                <a:ea typeface="Rajdhani"/>
                <a:cs typeface="Rajdhani"/>
                <a:sym typeface="Rajdhani"/>
              </a:rPr>
              <a:t>Character tokens</a:t>
            </a:r>
            <a:endParaRPr sz="12800" b="0" i="0" u="none" strike="noStrike" cap="none" dirty="0">
              <a:solidFill>
                <a:schemeClr val="dk1"/>
              </a:solidFill>
              <a:latin typeface="Calibri"/>
              <a:ea typeface="Calibri"/>
              <a:cs typeface="Calibri"/>
              <a:sym typeface="Calibri"/>
            </a:endParaRPr>
          </a:p>
        </p:txBody>
      </p:sp>
      <p:sp>
        <p:nvSpPr>
          <p:cNvPr id="47" name="Google Shape;47;p2"/>
          <p:cNvSpPr/>
          <p:nvPr/>
        </p:nvSpPr>
        <p:spPr>
          <a:xfrm>
            <a:off x="1282860" y="4495800"/>
            <a:ext cx="10415302"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8" name="Google Shape;48;p2" descr=" "/>
          <p:cNvPicPr preferRelativeResize="0"/>
          <p:nvPr/>
        </p:nvPicPr>
        <p:blipFill rotWithShape="1">
          <a:blip r:embed="rId4">
            <a:alphaModFix/>
          </a:blip>
          <a:srcRect/>
          <a:stretch/>
        </p:blipFill>
        <p:spPr>
          <a:xfrm>
            <a:off x="1282860" y="4635500"/>
            <a:ext cx="1625803" cy="1638300"/>
          </a:xfrm>
          <a:prstGeom prst="rect">
            <a:avLst/>
          </a:prstGeom>
          <a:noFill/>
          <a:ln>
            <a:noFill/>
          </a:ln>
        </p:spPr>
      </p:pic>
      <p:pic>
        <p:nvPicPr>
          <p:cNvPr id="49" name="Google Shape;49;p2" descr=" "/>
          <p:cNvPicPr preferRelativeResize="0"/>
          <p:nvPr/>
        </p:nvPicPr>
        <p:blipFill rotWithShape="1">
          <a:blip r:embed="rId5">
            <a:alphaModFix/>
          </a:blip>
          <a:srcRect/>
          <a:stretch/>
        </p:blipFill>
        <p:spPr>
          <a:xfrm>
            <a:off x="1282860" y="4648200"/>
            <a:ext cx="1625803" cy="1625600"/>
          </a:xfrm>
          <a:prstGeom prst="rect">
            <a:avLst/>
          </a:prstGeom>
          <a:noFill/>
          <a:ln>
            <a:noFill/>
          </a:ln>
        </p:spPr>
      </p:pic>
      <p:sp>
        <p:nvSpPr>
          <p:cNvPr id="50" name="Google Shape;50;p2"/>
          <p:cNvSpPr/>
          <p:nvPr/>
        </p:nvSpPr>
        <p:spPr>
          <a:xfrm>
            <a:off x="1282860" y="4648200"/>
            <a:ext cx="1625803" cy="162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3213502" y="4495800"/>
            <a:ext cx="8484660"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1282860" y="8597900"/>
            <a:ext cx="10415302"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8" name="Google Shape;58;p2" descr=" "/>
          <p:cNvPicPr preferRelativeResize="0"/>
          <p:nvPr/>
        </p:nvPicPr>
        <p:blipFill rotWithShape="1">
          <a:blip r:embed="rId4">
            <a:alphaModFix/>
          </a:blip>
          <a:srcRect/>
          <a:stretch/>
        </p:blipFill>
        <p:spPr>
          <a:xfrm>
            <a:off x="1282860" y="8737600"/>
            <a:ext cx="1625803" cy="1638300"/>
          </a:xfrm>
          <a:prstGeom prst="rect">
            <a:avLst/>
          </a:prstGeom>
          <a:noFill/>
          <a:ln>
            <a:noFill/>
          </a:ln>
        </p:spPr>
      </p:pic>
      <p:pic>
        <p:nvPicPr>
          <p:cNvPr id="59" name="Google Shape;59;p2" descr=" "/>
          <p:cNvPicPr preferRelativeResize="0"/>
          <p:nvPr/>
        </p:nvPicPr>
        <p:blipFill rotWithShape="1">
          <a:blip r:embed="rId5">
            <a:alphaModFix/>
          </a:blip>
          <a:srcRect/>
          <a:stretch/>
        </p:blipFill>
        <p:spPr>
          <a:xfrm>
            <a:off x="1282860" y="8750300"/>
            <a:ext cx="1625803" cy="1625600"/>
          </a:xfrm>
          <a:prstGeom prst="rect">
            <a:avLst/>
          </a:prstGeom>
          <a:noFill/>
          <a:ln>
            <a:noFill/>
          </a:ln>
        </p:spPr>
      </p:pic>
      <p:sp>
        <p:nvSpPr>
          <p:cNvPr id="60" name="Google Shape;60;p2"/>
          <p:cNvSpPr/>
          <p:nvPr/>
        </p:nvSpPr>
        <p:spPr>
          <a:xfrm>
            <a:off x="1282860" y="8750300"/>
            <a:ext cx="1625803" cy="162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3213502" y="8597900"/>
            <a:ext cx="8484660"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12701588" y="4495800"/>
            <a:ext cx="10415302"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12701588" y="4648200"/>
            <a:ext cx="1625803" cy="162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a:off x="14632229" y="4495800"/>
            <a:ext cx="8484660"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12701588" y="8597900"/>
            <a:ext cx="10415302"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8" name="Google Shape;78;p2" descr=" "/>
          <p:cNvPicPr preferRelativeResize="0"/>
          <p:nvPr/>
        </p:nvPicPr>
        <p:blipFill rotWithShape="1">
          <a:blip r:embed="rId4">
            <a:alphaModFix/>
          </a:blip>
          <a:srcRect/>
          <a:stretch/>
        </p:blipFill>
        <p:spPr>
          <a:xfrm>
            <a:off x="12701588" y="8737600"/>
            <a:ext cx="1625803" cy="1638300"/>
          </a:xfrm>
          <a:prstGeom prst="rect">
            <a:avLst/>
          </a:prstGeom>
          <a:noFill/>
          <a:ln>
            <a:noFill/>
          </a:ln>
        </p:spPr>
      </p:pic>
      <p:pic>
        <p:nvPicPr>
          <p:cNvPr id="79" name="Google Shape;79;p2" descr=" "/>
          <p:cNvPicPr preferRelativeResize="0"/>
          <p:nvPr/>
        </p:nvPicPr>
        <p:blipFill rotWithShape="1">
          <a:blip r:embed="rId5">
            <a:alphaModFix/>
          </a:blip>
          <a:srcRect/>
          <a:stretch/>
        </p:blipFill>
        <p:spPr>
          <a:xfrm>
            <a:off x="12701588" y="8750300"/>
            <a:ext cx="1625803" cy="1625600"/>
          </a:xfrm>
          <a:prstGeom prst="rect">
            <a:avLst/>
          </a:prstGeom>
          <a:noFill/>
          <a:ln>
            <a:noFill/>
          </a:ln>
        </p:spPr>
      </p:pic>
      <p:sp>
        <p:nvSpPr>
          <p:cNvPr id="80" name="Google Shape;80;p2"/>
          <p:cNvSpPr/>
          <p:nvPr/>
        </p:nvSpPr>
        <p:spPr>
          <a:xfrm>
            <a:off x="12701588" y="8750300"/>
            <a:ext cx="1625803" cy="162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a:off x="14632229" y="8597900"/>
            <a:ext cx="8484660"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Rectángulo 4"/>
          <p:cNvSpPr/>
          <p:nvPr/>
        </p:nvSpPr>
        <p:spPr>
          <a:xfrm>
            <a:off x="3213501" y="4077910"/>
            <a:ext cx="16828254" cy="4401205"/>
          </a:xfrm>
          <a:prstGeom prst="rect">
            <a:avLst/>
          </a:prstGeom>
        </p:spPr>
        <p:txBody>
          <a:bodyPr wrap="square">
            <a:spAutoFit/>
          </a:bodyPr>
          <a:lstStyle/>
          <a:p>
            <a:r>
              <a:rPr lang="en-US" sz="4000" b="1" dirty="0">
                <a:solidFill>
                  <a:schemeClr val="bg1"/>
                </a:solidFill>
                <a:latin typeface="MinionPro-It"/>
              </a:rPr>
              <a:t>This is another method that can deal successfully with new words because </a:t>
            </a:r>
            <a:r>
              <a:rPr lang="en-US" sz="4000" b="1" dirty="0" smtClean="0">
                <a:solidFill>
                  <a:schemeClr val="bg1"/>
                </a:solidFill>
                <a:latin typeface="MinionPro-It"/>
              </a:rPr>
              <a:t>it has </a:t>
            </a:r>
            <a:r>
              <a:rPr lang="en-US" sz="4000" b="1" dirty="0">
                <a:solidFill>
                  <a:schemeClr val="bg1"/>
                </a:solidFill>
                <a:latin typeface="MinionPro-It"/>
              </a:rPr>
              <a:t>the raw letters to fall back on. While that makes the representation </a:t>
            </a:r>
            <a:r>
              <a:rPr lang="en-US" sz="4000" b="1" dirty="0" smtClean="0">
                <a:solidFill>
                  <a:schemeClr val="bg1"/>
                </a:solidFill>
                <a:latin typeface="MinionPro-It"/>
              </a:rPr>
              <a:t>easier to </a:t>
            </a:r>
            <a:r>
              <a:rPr lang="en-US" sz="4000" b="1" dirty="0">
                <a:solidFill>
                  <a:schemeClr val="bg1"/>
                </a:solidFill>
                <a:latin typeface="MinionPro-It"/>
              </a:rPr>
              <a:t>tokenize, it makes the modeling more difficult. Where a model with </a:t>
            </a:r>
            <a:r>
              <a:rPr lang="en-US" sz="4000" b="1" dirty="0" err="1" smtClean="0">
                <a:solidFill>
                  <a:schemeClr val="bg1"/>
                </a:solidFill>
                <a:latin typeface="MinionPro-It"/>
              </a:rPr>
              <a:t>subword</a:t>
            </a:r>
            <a:r>
              <a:rPr lang="en-US" sz="4000" b="1" dirty="0" smtClean="0">
                <a:solidFill>
                  <a:schemeClr val="bg1"/>
                </a:solidFill>
                <a:latin typeface="MinionPro-It"/>
              </a:rPr>
              <a:t> tokenization </a:t>
            </a:r>
            <a:r>
              <a:rPr lang="en-US" sz="4000" b="1" dirty="0">
                <a:solidFill>
                  <a:schemeClr val="bg1"/>
                </a:solidFill>
                <a:latin typeface="MinionPro-It"/>
              </a:rPr>
              <a:t>can represent “play” as one token, a model using </a:t>
            </a:r>
            <a:r>
              <a:rPr lang="en-US" sz="4000" b="1" dirty="0" smtClean="0">
                <a:solidFill>
                  <a:schemeClr val="bg1"/>
                </a:solidFill>
                <a:latin typeface="MinionPro-It"/>
              </a:rPr>
              <a:t>character-level tokens </a:t>
            </a:r>
            <a:r>
              <a:rPr lang="en-US" sz="4000" b="1" dirty="0">
                <a:solidFill>
                  <a:schemeClr val="bg1"/>
                </a:solidFill>
                <a:latin typeface="MinionPro-It"/>
              </a:rPr>
              <a:t>needs to model the information to spell out “p-l-a-y” in addition </a:t>
            </a:r>
            <a:r>
              <a:rPr lang="en-US" sz="4000" b="1" dirty="0" smtClean="0">
                <a:solidFill>
                  <a:schemeClr val="bg1"/>
                </a:solidFill>
                <a:latin typeface="MinionPro-It"/>
              </a:rPr>
              <a:t>to modeling </a:t>
            </a:r>
            <a:r>
              <a:rPr lang="en-US" sz="4000" b="1" dirty="0">
                <a:solidFill>
                  <a:schemeClr val="bg1"/>
                </a:solidFill>
                <a:latin typeface="MinionPro-It"/>
              </a:rPr>
              <a:t>the rest of the sequence.</a:t>
            </a:r>
            <a:endParaRPr lang="es-MX" sz="4000" b="1" dirty="0">
              <a:solidFill>
                <a:schemeClr val="bg1"/>
              </a:solidFill>
            </a:endParaRPr>
          </a:p>
        </p:txBody>
      </p:sp>
    </p:spTree>
    <p:extLst>
      <p:ext uri="{BB962C8B-B14F-4D97-AF65-F5344CB8AC3E}">
        <p14:creationId xmlns:p14="http://schemas.microsoft.com/office/powerpoint/2010/main" val="35028672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8"/>
        <p:cNvGrpSpPr/>
        <p:nvPr/>
      </p:nvGrpSpPr>
      <p:grpSpPr>
        <a:xfrm>
          <a:off x="0" y="0"/>
          <a:ext cx="0" cy="0"/>
          <a:chOff x="0" y="0"/>
          <a:chExt cx="0" cy="0"/>
        </a:xfrm>
      </p:grpSpPr>
      <p:pic>
        <p:nvPicPr>
          <p:cNvPr id="39" name="Google Shape;39;p2" descr=" "/>
          <p:cNvPicPr preferRelativeResize="0"/>
          <p:nvPr/>
        </p:nvPicPr>
        <p:blipFill rotWithShape="1">
          <a:blip r:embed="rId3">
            <a:alphaModFix/>
          </a:blip>
          <a:srcRect/>
          <a:stretch/>
        </p:blipFill>
        <p:spPr>
          <a:xfrm>
            <a:off x="127" y="0"/>
            <a:ext cx="24387048" cy="13716000"/>
          </a:xfrm>
          <a:prstGeom prst="rect">
            <a:avLst/>
          </a:prstGeom>
          <a:noFill/>
          <a:ln>
            <a:noFill/>
          </a:ln>
        </p:spPr>
      </p:pic>
      <p:sp>
        <p:nvSpPr>
          <p:cNvPr id="40" name="Google Shape;40;p2"/>
          <p:cNvSpPr/>
          <p:nvPr/>
        </p:nvSpPr>
        <p:spPr>
          <a:xfrm>
            <a:off x="23370921" y="10515600"/>
            <a:ext cx="1016127" cy="3200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1282860" y="1473200"/>
            <a:ext cx="22088061" cy="2611967"/>
          </a:xfrm>
          <a:prstGeom prst="rect">
            <a:avLst/>
          </a:prstGeom>
          <a:noFill/>
          <a:ln>
            <a:noFill/>
          </a:ln>
        </p:spPr>
        <p:txBody>
          <a:bodyPr spcFirstLastPara="1" wrap="square" lIns="0" tIns="0" rIns="0" bIns="0" anchor="t" anchorCtr="0">
            <a:noAutofit/>
          </a:bodyPr>
          <a:lstStyle/>
          <a:p>
            <a:pPr lvl="0">
              <a:buClr>
                <a:srgbClr val="FFFFFF"/>
              </a:buClr>
              <a:buSzPts val="12800"/>
            </a:pPr>
            <a:r>
              <a:rPr lang="en-US" sz="12800" b="1" dirty="0">
                <a:solidFill>
                  <a:srgbClr val="FFFFFF"/>
                </a:solidFill>
                <a:latin typeface="Rajdhani"/>
                <a:ea typeface="Rajdhani"/>
                <a:cs typeface="Rajdhani"/>
                <a:sym typeface="Rajdhani"/>
              </a:rPr>
              <a:t>Byte tokens</a:t>
            </a:r>
            <a:endParaRPr sz="12800" b="0" i="0" u="none" strike="noStrike" cap="none" dirty="0">
              <a:solidFill>
                <a:schemeClr val="dk1"/>
              </a:solidFill>
              <a:latin typeface="Calibri"/>
              <a:ea typeface="Calibri"/>
              <a:cs typeface="Calibri"/>
              <a:sym typeface="Calibri"/>
            </a:endParaRPr>
          </a:p>
        </p:txBody>
      </p:sp>
      <p:sp>
        <p:nvSpPr>
          <p:cNvPr id="47" name="Google Shape;47;p2"/>
          <p:cNvSpPr/>
          <p:nvPr/>
        </p:nvSpPr>
        <p:spPr>
          <a:xfrm>
            <a:off x="1282860" y="4495800"/>
            <a:ext cx="10415302"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8" name="Google Shape;48;p2" descr=" "/>
          <p:cNvPicPr preferRelativeResize="0"/>
          <p:nvPr/>
        </p:nvPicPr>
        <p:blipFill rotWithShape="1">
          <a:blip r:embed="rId4">
            <a:alphaModFix/>
          </a:blip>
          <a:srcRect/>
          <a:stretch/>
        </p:blipFill>
        <p:spPr>
          <a:xfrm>
            <a:off x="1282860" y="4635500"/>
            <a:ext cx="1625803" cy="1638300"/>
          </a:xfrm>
          <a:prstGeom prst="rect">
            <a:avLst/>
          </a:prstGeom>
          <a:noFill/>
          <a:ln>
            <a:noFill/>
          </a:ln>
        </p:spPr>
      </p:pic>
      <p:pic>
        <p:nvPicPr>
          <p:cNvPr id="49" name="Google Shape;49;p2" descr=" "/>
          <p:cNvPicPr preferRelativeResize="0"/>
          <p:nvPr/>
        </p:nvPicPr>
        <p:blipFill rotWithShape="1">
          <a:blip r:embed="rId5">
            <a:alphaModFix/>
          </a:blip>
          <a:srcRect/>
          <a:stretch/>
        </p:blipFill>
        <p:spPr>
          <a:xfrm>
            <a:off x="1282860" y="4648200"/>
            <a:ext cx="1625803" cy="1625600"/>
          </a:xfrm>
          <a:prstGeom prst="rect">
            <a:avLst/>
          </a:prstGeom>
          <a:noFill/>
          <a:ln>
            <a:noFill/>
          </a:ln>
        </p:spPr>
      </p:pic>
      <p:sp>
        <p:nvSpPr>
          <p:cNvPr id="50" name="Google Shape;50;p2"/>
          <p:cNvSpPr/>
          <p:nvPr/>
        </p:nvSpPr>
        <p:spPr>
          <a:xfrm>
            <a:off x="1282860" y="4648200"/>
            <a:ext cx="1625803" cy="162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3213502" y="4495800"/>
            <a:ext cx="8484660"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1282860" y="8597900"/>
            <a:ext cx="10415302"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8" name="Google Shape;58;p2" descr=" "/>
          <p:cNvPicPr preferRelativeResize="0"/>
          <p:nvPr/>
        </p:nvPicPr>
        <p:blipFill rotWithShape="1">
          <a:blip r:embed="rId4">
            <a:alphaModFix/>
          </a:blip>
          <a:srcRect/>
          <a:stretch/>
        </p:blipFill>
        <p:spPr>
          <a:xfrm>
            <a:off x="1282860" y="8737600"/>
            <a:ext cx="1625803" cy="1638300"/>
          </a:xfrm>
          <a:prstGeom prst="rect">
            <a:avLst/>
          </a:prstGeom>
          <a:noFill/>
          <a:ln>
            <a:noFill/>
          </a:ln>
        </p:spPr>
      </p:pic>
      <p:pic>
        <p:nvPicPr>
          <p:cNvPr id="59" name="Google Shape;59;p2" descr=" "/>
          <p:cNvPicPr preferRelativeResize="0"/>
          <p:nvPr/>
        </p:nvPicPr>
        <p:blipFill rotWithShape="1">
          <a:blip r:embed="rId5">
            <a:alphaModFix/>
          </a:blip>
          <a:srcRect/>
          <a:stretch/>
        </p:blipFill>
        <p:spPr>
          <a:xfrm>
            <a:off x="1282860" y="8750300"/>
            <a:ext cx="1625803" cy="1625600"/>
          </a:xfrm>
          <a:prstGeom prst="rect">
            <a:avLst/>
          </a:prstGeom>
          <a:noFill/>
          <a:ln>
            <a:noFill/>
          </a:ln>
        </p:spPr>
      </p:pic>
      <p:sp>
        <p:nvSpPr>
          <p:cNvPr id="60" name="Google Shape;60;p2"/>
          <p:cNvSpPr/>
          <p:nvPr/>
        </p:nvSpPr>
        <p:spPr>
          <a:xfrm>
            <a:off x="1282860" y="8750300"/>
            <a:ext cx="1625803" cy="162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3213502" y="8597900"/>
            <a:ext cx="8484660"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12701588" y="4495800"/>
            <a:ext cx="10415302"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12701588" y="4648200"/>
            <a:ext cx="1625803" cy="162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a:off x="14632229" y="4495800"/>
            <a:ext cx="8484660"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12701588" y="8597900"/>
            <a:ext cx="10415302"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8" name="Google Shape;78;p2" descr=" "/>
          <p:cNvPicPr preferRelativeResize="0"/>
          <p:nvPr/>
        </p:nvPicPr>
        <p:blipFill rotWithShape="1">
          <a:blip r:embed="rId4">
            <a:alphaModFix/>
          </a:blip>
          <a:srcRect/>
          <a:stretch/>
        </p:blipFill>
        <p:spPr>
          <a:xfrm>
            <a:off x="12701588" y="8737600"/>
            <a:ext cx="1625803" cy="1638300"/>
          </a:xfrm>
          <a:prstGeom prst="rect">
            <a:avLst/>
          </a:prstGeom>
          <a:noFill/>
          <a:ln>
            <a:noFill/>
          </a:ln>
        </p:spPr>
      </p:pic>
      <p:pic>
        <p:nvPicPr>
          <p:cNvPr id="79" name="Google Shape;79;p2" descr=" "/>
          <p:cNvPicPr preferRelativeResize="0"/>
          <p:nvPr/>
        </p:nvPicPr>
        <p:blipFill rotWithShape="1">
          <a:blip r:embed="rId5">
            <a:alphaModFix/>
          </a:blip>
          <a:srcRect/>
          <a:stretch/>
        </p:blipFill>
        <p:spPr>
          <a:xfrm>
            <a:off x="12701588" y="8750300"/>
            <a:ext cx="1625803" cy="1625600"/>
          </a:xfrm>
          <a:prstGeom prst="rect">
            <a:avLst/>
          </a:prstGeom>
          <a:noFill/>
          <a:ln>
            <a:noFill/>
          </a:ln>
        </p:spPr>
      </p:pic>
      <p:sp>
        <p:nvSpPr>
          <p:cNvPr id="80" name="Google Shape;80;p2"/>
          <p:cNvSpPr/>
          <p:nvPr/>
        </p:nvSpPr>
        <p:spPr>
          <a:xfrm>
            <a:off x="12701588" y="8750300"/>
            <a:ext cx="1625803" cy="162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a:off x="14632229" y="8597900"/>
            <a:ext cx="8484660"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Rectángulo 4"/>
          <p:cNvSpPr/>
          <p:nvPr/>
        </p:nvSpPr>
        <p:spPr>
          <a:xfrm>
            <a:off x="2462005" y="4356100"/>
            <a:ext cx="16828254" cy="1323439"/>
          </a:xfrm>
          <a:prstGeom prst="rect">
            <a:avLst/>
          </a:prstGeom>
        </p:spPr>
        <p:txBody>
          <a:bodyPr wrap="square">
            <a:spAutoFit/>
          </a:bodyPr>
          <a:lstStyle/>
          <a:p>
            <a:r>
              <a:rPr lang="en-US" sz="4000" b="1" dirty="0">
                <a:solidFill>
                  <a:schemeClr val="bg1"/>
                </a:solidFill>
                <a:latin typeface="MinionPro-It"/>
              </a:rPr>
              <a:t>One additional tokenization method breaks down tokens into the </a:t>
            </a:r>
            <a:r>
              <a:rPr lang="en-US" sz="4000" b="1" dirty="0" smtClean="0">
                <a:solidFill>
                  <a:schemeClr val="bg1"/>
                </a:solidFill>
                <a:latin typeface="MinionPro-It"/>
              </a:rPr>
              <a:t>individual bytes </a:t>
            </a:r>
            <a:r>
              <a:rPr lang="en-US" sz="4000" b="1" dirty="0">
                <a:solidFill>
                  <a:schemeClr val="bg1"/>
                </a:solidFill>
                <a:latin typeface="MinionPro-It"/>
              </a:rPr>
              <a:t>that are used to represent </a:t>
            </a:r>
            <a:r>
              <a:rPr lang="en-US" sz="4000" b="1" dirty="0" err="1">
                <a:solidFill>
                  <a:schemeClr val="bg1"/>
                </a:solidFill>
                <a:latin typeface="MinionPro-It"/>
              </a:rPr>
              <a:t>unicode</a:t>
            </a:r>
            <a:r>
              <a:rPr lang="en-US" sz="4000" b="1" dirty="0">
                <a:solidFill>
                  <a:schemeClr val="bg1"/>
                </a:solidFill>
                <a:latin typeface="MinionPro-It"/>
              </a:rPr>
              <a:t> characters.</a:t>
            </a:r>
            <a:endParaRPr lang="es-MX" sz="4000" b="1" dirty="0">
              <a:solidFill>
                <a:schemeClr val="bg1"/>
              </a:solidFill>
            </a:endParaRPr>
          </a:p>
        </p:txBody>
      </p:sp>
    </p:spTree>
    <p:extLst>
      <p:ext uri="{BB962C8B-B14F-4D97-AF65-F5344CB8AC3E}">
        <p14:creationId xmlns:p14="http://schemas.microsoft.com/office/powerpoint/2010/main" val="7129772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8"/>
        <p:cNvGrpSpPr/>
        <p:nvPr/>
      </p:nvGrpSpPr>
      <p:grpSpPr>
        <a:xfrm>
          <a:off x="0" y="0"/>
          <a:ext cx="0" cy="0"/>
          <a:chOff x="0" y="0"/>
          <a:chExt cx="0" cy="0"/>
        </a:xfrm>
      </p:grpSpPr>
      <p:pic>
        <p:nvPicPr>
          <p:cNvPr id="39" name="Google Shape;39;p2" descr=" "/>
          <p:cNvPicPr preferRelativeResize="0"/>
          <p:nvPr/>
        </p:nvPicPr>
        <p:blipFill rotWithShape="1">
          <a:blip r:embed="rId3">
            <a:alphaModFix/>
          </a:blip>
          <a:srcRect/>
          <a:stretch/>
        </p:blipFill>
        <p:spPr>
          <a:xfrm>
            <a:off x="127" y="0"/>
            <a:ext cx="24387048" cy="13716000"/>
          </a:xfrm>
          <a:prstGeom prst="rect">
            <a:avLst/>
          </a:prstGeom>
          <a:noFill/>
          <a:ln>
            <a:noFill/>
          </a:ln>
        </p:spPr>
      </p:pic>
      <p:sp>
        <p:nvSpPr>
          <p:cNvPr id="40" name="Google Shape;40;p2"/>
          <p:cNvSpPr/>
          <p:nvPr/>
        </p:nvSpPr>
        <p:spPr>
          <a:xfrm>
            <a:off x="23370921" y="10515600"/>
            <a:ext cx="1016127" cy="3200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1282860" y="1473200"/>
            <a:ext cx="22088061" cy="2611967"/>
          </a:xfrm>
          <a:prstGeom prst="rect">
            <a:avLst/>
          </a:prstGeom>
          <a:noFill/>
          <a:ln>
            <a:noFill/>
          </a:ln>
        </p:spPr>
        <p:txBody>
          <a:bodyPr spcFirstLastPara="1" wrap="square" lIns="0" tIns="0" rIns="0" bIns="0" anchor="t" anchorCtr="0">
            <a:noAutofit/>
          </a:bodyPr>
          <a:lstStyle/>
          <a:p>
            <a:pPr lvl="0">
              <a:buClr>
                <a:srgbClr val="FFFFFF"/>
              </a:buClr>
              <a:buSzPts val="12800"/>
            </a:pPr>
            <a:r>
              <a:rPr lang="en-US" sz="12800" b="1" dirty="0" err="1" smtClean="0">
                <a:solidFill>
                  <a:srgbClr val="FFFFFF"/>
                </a:solidFill>
                <a:latin typeface="Rajdhani"/>
                <a:ea typeface="Rajdhani"/>
                <a:cs typeface="Rajdhani"/>
                <a:sym typeface="Rajdhani"/>
              </a:rPr>
              <a:t>Tokenizer</a:t>
            </a:r>
            <a:r>
              <a:rPr lang="en-US" sz="12800" b="1" dirty="0" smtClean="0">
                <a:solidFill>
                  <a:srgbClr val="FFFFFF"/>
                </a:solidFill>
                <a:latin typeface="Rajdhani"/>
                <a:ea typeface="Rajdhani"/>
                <a:cs typeface="Rajdhani"/>
                <a:sym typeface="Rajdhani"/>
              </a:rPr>
              <a:t> methods </a:t>
            </a:r>
            <a:endParaRPr sz="12800" b="0" i="0" u="none" strike="noStrike" cap="none" dirty="0">
              <a:solidFill>
                <a:schemeClr val="dk1"/>
              </a:solidFill>
              <a:latin typeface="Calibri"/>
              <a:ea typeface="Calibri"/>
              <a:cs typeface="Calibri"/>
              <a:sym typeface="Calibri"/>
            </a:endParaRPr>
          </a:p>
        </p:txBody>
      </p:sp>
      <p:sp>
        <p:nvSpPr>
          <p:cNvPr id="47" name="Google Shape;47;p2"/>
          <p:cNvSpPr/>
          <p:nvPr/>
        </p:nvSpPr>
        <p:spPr>
          <a:xfrm>
            <a:off x="1282860" y="4495800"/>
            <a:ext cx="10415302"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8" name="Google Shape;48;p2" descr=" "/>
          <p:cNvPicPr preferRelativeResize="0"/>
          <p:nvPr/>
        </p:nvPicPr>
        <p:blipFill rotWithShape="1">
          <a:blip r:embed="rId4">
            <a:alphaModFix/>
          </a:blip>
          <a:srcRect/>
          <a:stretch/>
        </p:blipFill>
        <p:spPr>
          <a:xfrm>
            <a:off x="1282860" y="4635500"/>
            <a:ext cx="1625803" cy="1638300"/>
          </a:xfrm>
          <a:prstGeom prst="rect">
            <a:avLst/>
          </a:prstGeom>
          <a:noFill/>
          <a:ln>
            <a:noFill/>
          </a:ln>
        </p:spPr>
      </p:pic>
      <p:pic>
        <p:nvPicPr>
          <p:cNvPr id="49" name="Google Shape;49;p2" descr=" "/>
          <p:cNvPicPr preferRelativeResize="0"/>
          <p:nvPr/>
        </p:nvPicPr>
        <p:blipFill rotWithShape="1">
          <a:blip r:embed="rId5">
            <a:alphaModFix/>
          </a:blip>
          <a:srcRect/>
          <a:stretch/>
        </p:blipFill>
        <p:spPr>
          <a:xfrm>
            <a:off x="1282860" y="4648200"/>
            <a:ext cx="1625803" cy="1625600"/>
          </a:xfrm>
          <a:prstGeom prst="rect">
            <a:avLst/>
          </a:prstGeom>
          <a:noFill/>
          <a:ln>
            <a:noFill/>
          </a:ln>
        </p:spPr>
      </p:pic>
      <p:sp>
        <p:nvSpPr>
          <p:cNvPr id="50" name="Google Shape;50;p2"/>
          <p:cNvSpPr/>
          <p:nvPr/>
        </p:nvSpPr>
        <p:spPr>
          <a:xfrm>
            <a:off x="1282860" y="4648200"/>
            <a:ext cx="1625803" cy="162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3213502" y="4495800"/>
            <a:ext cx="8484660"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1282860" y="8597900"/>
            <a:ext cx="10415302"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8" name="Google Shape;58;p2" descr=" "/>
          <p:cNvPicPr preferRelativeResize="0"/>
          <p:nvPr/>
        </p:nvPicPr>
        <p:blipFill rotWithShape="1">
          <a:blip r:embed="rId4">
            <a:alphaModFix/>
          </a:blip>
          <a:srcRect/>
          <a:stretch/>
        </p:blipFill>
        <p:spPr>
          <a:xfrm>
            <a:off x="1282860" y="8737600"/>
            <a:ext cx="1625803" cy="1638300"/>
          </a:xfrm>
          <a:prstGeom prst="rect">
            <a:avLst/>
          </a:prstGeom>
          <a:noFill/>
          <a:ln>
            <a:noFill/>
          </a:ln>
        </p:spPr>
      </p:pic>
      <p:pic>
        <p:nvPicPr>
          <p:cNvPr id="59" name="Google Shape;59;p2" descr=" "/>
          <p:cNvPicPr preferRelativeResize="0"/>
          <p:nvPr/>
        </p:nvPicPr>
        <p:blipFill rotWithShape="1">
          <a:blip r:embed="rId5">
            <a:alphaModFix/>
          </a:blip>
          <a:srcRect/>
          <a:stretch/>
        </p:blipFill>
        <p:spPr>
          <a:xfrm>
            <a:off x="1282860" y="8750300"/>
            <a:ext cx="1625803" cy="1625600"/>
          </a:xfrm>
          <a:prstGeom prst="rect">
            <a:avLst/>
          </a:prstGeom>
          <a:noFill/>
          <a:ln>
            <a:noFill/>
          </a:ln>
        </p:spPr>
      </p:pic>
      <p:sp>
        <p:nvSpPr>
          <p:cNvPr id="60" name="Google Shape;60;p2"/>
          <p:cNvSpPr/>
          <p:nvPr/>
        </p:nvSpPr>
        <p:spPr>
          <a:xfrm>
            <a:off x="1282860" y="8750300"/>
            <a:ext cx="1625803" cy="162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3213502" y="8597900"/>
            <a:ext cx="8484660"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12701588" y="4495800"/>
            <a:ext cx="10415302"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12701588" y="4648200"/>
            <a:ext cx="1625803" cy="162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a:off x="14632229" y="4495800"/>
            <a:ext cx="8484660"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12701588" y="8597900"/>
            <a:ext cx="10415302"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8" name="Google Shape;78;p2" descr=" "/>
          <p:cNvPicPr preferRelativeResize="0"/>
          <p:nvPr/>
        </p:nvPicPr>
        <p:blipFill rotWithShape="1">
          <a:blip r:embed="rId4">
            <a:alphaModFix/>
          </a:blip>
          <a:srcRect/>
          <a:stretch/>
        </p:blipFill>
        <p:spPr>
          <a:xfrm>
            <a:off x="12701588" y="8737600"/>
            <a:ext cx="1625803" cy="1638300"/>
          </a:xfrm>
          <a:prstGeom prst="rect">
            <a:avLst/>
          </a:prstGeom>
          <a:noFill/>
          <a:ln>
            <a:noFill/>
          </a:ln>
        </p:spPr>
      </p:pic>
      <p:pic>
        <p:nvPicPr>
          <p:cNvPr id="79" name="Google Shape;79;p2" descr=" "/>
          <p:cNvPicPr preferRelativeResize="0"/>
          <p:nvPr/>
        </p:nvPicPr>
        <p:blipFill rotWithShape="1">
          <a:blip r:embed="rId5">
            <a:alphaModFix/>
          </a:blip>
          <a:srcRect/>
          <a:stretch/>
        </p:blipFill>
        <p:spPr>
          <a:xfrm>
            <a:off x="12701588" y="8750300"/>
            <a:ext cx="1625803" cy="1625600"/>
          </a:xfrm>
          <a:prstGeom prst="rect">
            <a:avLst/>
          </a:prstGeom>
          <a:noFill/>
          <a:ln>
            <a:noFill/>
          </a:ln>
        </p:spPr>
      </p:pic>
      <p:sp>
        <p:nvSpPr>
          <p:cNvPr id="80" name="Google Shape;80;p2"/>
          <p:cNvSpPr/>
          <p:nvPr/>
        </p:nvSpPr>
        <p:spPr>
          <a:xfrm>
            <a:off x="12701588" y="8750300"/>
            <a:ext cx="1625803" cy="162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a:off x="14632229" y="8597900"/>
            <a:ext cx="8484660"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Rectángulo 4"/>
          <p:cNvSpPr/>
          <p:nvPr/>
        </p:nvSpPr>
        <p:spPr>
          <a:xfrm>
            <a:off x="4856089" y="11225873"/>
            <a:ext cx="16828254" cy="1938992"/>
          </a:xfrm>
          <a:prstGeom prst="rect">
            <a:avLst/>
          </a:prstGeom>
        </p:spPr>
        <p:txBody>
          <a:bodyPr wrap="square">
            <a:spAutoFit/>
          </a:bodyPr>
          <a:lstStyle/>
          <a:p>
            <a:r>
              <a:rPr lang="en-US" sz="4000" b="1" dirty="0">
                <a:solidFill>
                  <a:schemeClr val="bg1"/>
                </a:solidFill>
                <a:latin typeface="MinionPro-It"/>
              </a:rPr>
              <a:t>There are multiple methods of tokenization that break down the text </a:t>
            </a:r>
            <a:r>
              <a:rPr lang="en-US" sz="4000" b="1" dirty="0" smtClean="0">
                <a:solidFill>
                  <a:schemeClr val="bg1"/>
                </a:solidFill>
                <a:latin typeface="MinionPro-It"/>
              </a:rPr>
              <a:t>to different </a:t>
            </a:r>
            <a:r>
              <a:rPr lang="en-US" sz="4000" b="1" dirty="0">
                <a:solidFill>
                  <a:schemeClr val="bg1"/>
                </a:solidFill>
                <a:latin typeface="MinionPro-It"/>
              </a:rPr>
              <a:t>sizes of components (words, </a:t>
            </a:r>
            <a:r>
              <a:rPr lang="en-US" sz="4000" b="1" dirty="0" err="1">
                <a:solidFill>
                  <a:schemeClr val="bg1"/>
                </a:solidFill>
                <a:latin typeface="MinionPro-It"/>
              </a:rPr>
              <a:t>subwords</a:t>
            </a:r>
            <a:r>
              <a:rPr lang="en-US" sz="4000" b="1" dirty="0">
                <a:solidFill>
                  <a:schemeClr val="bg1"/>
                </a:solidFill>
                <a:latin typeface="MinionPro-It"/>
              </a:rPr>
              <a:t>, characters, and bytes).</a:t>
            </a:r>
            <a:endParaRPr lang="es-MX" sz="4000" b="1" dirty="0">
              <a:solidFill>
                <a:schemeClr val="bg1"/>
              </a:solidFill>
            </a:endParaRPr>
          </a:p>
        </p:txBody>
      </p:sp>
      <p:pic>
        <p:nvPicPr>
          <p:cNvPr id="2" name="Imagen 1"/>
          <p:cNvPicPr>
            <a:picLocks noChangeAspect="1"/>
          </p:cNvPicPr>
          <p:nvPr/>
        </p:nvPicPr>
        <p:blipFill>
          <a:blip r:embed="rId6"/>
          <a:stretch>
            <a:fillRect/>
          </a:stretch>
        </p:blipFill>
        <p:spPr>
          <a:xfrm>
            <a:off x="7413171" y="3360019"/>
            <a:ext cx="10614159" cy="7836415"/>
          </a:xfrm>
          <a:prstGeom prst="rect">
            <a:avLst/>
          </a:prstGeom>
        </p:spPr>
      </p:pic>
    </p:spTree>
    <p:extLst>
      <p:ext uri="{BB962C8B-B14F-4D97-AF65-F5344CB8AC3E}">
        <p14:creationId xmlns:p14="http://schemas.microsoft.com/office/powerpoint/2010/main" val="6778775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8"/>
        <p:cNvGrpSpPr/>
        <p:nvPr/>
      </p:nvGrpSpPr>
      <p:grpSpPr>
        <a:xfrm>
          <a:off x="0" y="0"/>
          <a:ext cx="0" cy="0"/>
          <a:chOff x="0" y="0"/>
          <a:chExt cx="0" cy="0"/>
        </a:xfrm>
      </p:grpSpPr>
      <p:pic>
        <p:nvPicPr>
          <p:cNvPr id="39" name="Google Shape;39;p2" descr=" "/>
          <p:cNvPicPr preferRelativeResize="0"/>
          <p:nvPr/>
        </p:nvPicPr>
        <p:blipFill rotWithShape="1">
          <a:blip r:embed="rId3">
            <a:alphaModFix/>
          </a:blip>
          <a:srcRect/>
          <a:stretch/>
        </p:blipFill>
        <p:spPr>
          <a:xfrm>
            <a:off x="127" y="0"/>
            <a:ext cx="24387048" cy="13716000"/>
          </a:xfrm>
          <a:prstGeom prst="rect">
            <a:avLst/>
          </a:prstGeom>
          <a:noFill/>
          <a:ln>
            <a:noFill/>
          </a:ln>
        </p:spPr>
      </p:pic>
      <p:sp>
        <p:nvSpPr>
          <p:cNvPr id="40" name="Google Shape;40;p2"/>
          <p:cNvSpPr/>
          <p:nvPr/>
        </p:nvSpPr>
        <p:spPr>
          <a:xfrm>
            <a:off x="23370921" y="10515600"/>
            <a:ext cx="1016127" cy="3200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1282860" y="1473200"/>
            <a:ext cx="22088061" cy="2611967"/>
          </a:xfrm>
          <a:prstGeom prst="rect">
            <a:avLst/>
          </a:prstGeom>
          <a:noFill/>
          <a:ln>
            <a:noFill/>
          </a:ln>
        </p:spPr>
        <p:txBody>
          <a:bodyPr spcFirstLastPara="1" wrap="square" lIns="0" tIns="0" rIns="0" bIns="0" anchor="t" anchorCtr="0">
            <a:noAutofit/>
          </a:bodyPr>
          <a:lstStyle/>
          <a:p>
            <a:pPr lvl="0">
              <a:buClr>
                <a:srgbClr val="FFFFFF"/>
              </a:buClr>
              <a:buSzPts val="12800"/>
            </a:pPr>
            <a:r>
              <a:rPr lang="en-US" sz="12800" b="1" dirty="0" smtClean="0">
                <a:solidFill>
                  <a:srgbClr val="FFFFFF"/>
                </a:solidFill>
                <a:latin typeface="Rajdhani"/>
                <a:ea typeface="Rajdhani"/>
                <a:cs typeface="Rajdhani"/>
                <a:sym typeface="Rajdhani"/>
              </a:rPr>
              <a:t>Tokens to </a:t>
            </a:r>
            <a:r>
              <a:rPr lang="en-US" sz="12800" b="1" dirty="0" err="1" smtClean="0">
                <a:solidFill>
                  <a:srgbClr val="FFFFFF"/>
                </a:solidFill>
                <a:latin typeface="Rajdhani"/>
                <a:ea typeface="Rajdhani"/>
                <a:cs typeface="Rajdhani"/>
                <a:sym typeface="Rajdhani"/>
              </a:rPr>
              <a:t>embeddings</a:t>
            </a:r>
            <a:r>
              <a:rPr lang="en-US" sz="12800" b="1" dirty="0" smtClean="0">
                <a:solidFill>
                  <a:srgbClr val="FFFFFF"/>
                </a:solidFill>
                <a:latin typeface="Rajdhani"/>
                <a:ea typeface="Rajdhani"/>
                <a:cs typeface="Rajdhani"/>
                <a:sym typeface="Rajdhani"/>
              </a:rPr>
              <a:t> </a:t>
            </a:r>
            <a:endParaRPr sz="12800" b="0" i="0" u="none" strike="noStrike" cap="none" dirty="0">
              <a:solidFill>
                <a:schemeClr val="dk1"/>
              </a:solidFill>
              <a:latin typeface="Calibri"/>
              <a:ea typeface="Calibri"/>
              <a:cs typeface="Calibri"/>
              <a:sym typeface="Calibri"/>
            </a:endParaRPr>
          </a:p>
        </p:txBody>
      </p:sp>
      <p:sp>
        <p:nvSpPr>
          <p:cNvPr id="47" name="Google Shape;47;p2"/>
          <p:cNvSpPr/>
          <p:nvPr/>
        </p:nvSpPr>
        <p:spPr>
          <a:xfrm>
            <a:off x="1282860" y="4495800"/>
            <a:ext cx="10415302"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8" name="Google Shape;48;p2" descr=" "/>
          <p:cNvPicPr preferRelativeResize="0"/>
          <p:nvPr/>
        </p:nvPicPr>
        <p:blipFill rotWithShape="1">
          <a:blip r:embed="rId4">
            <a:alphaModFix/>
          </a:blip>
          <a:srcRect/>
          <a:stretch/>
        </p:blipFill>
        <p:spPr>
          <a:xfrm>
            <a:off x="1282860" y="4635500"/>
            <a:ext cx="1625803" cy="1638300"/>
          </a:xfrm>
          <a:prstGeom prst="rect">
            <a:avLst/>
          </a:prstGeom>
          <a:noFill/>
          <a:ln>
            <a:noFill/>
          </a:ln>
        </p:spPr>
      </p:pic>
      <p:pic>
        <p:nvPicPr>
          <p:cNvPr id="49" name="Google Shape;49;p2" descr=" "/>
          <p:cNvPicPr preferRelativeResize="0"/>
          <p:nvPr/>
        </p:nvPicPr>
        <p:blipFill rotWithShape="1">
          <a:blip r:embed="rId5">
            <a:alphaModFix/>
          </a:blip>
          <a:srcRect/>
          <a:stretch/>
        </p:blipFill>
        <p:spPr>
          <a:xfrm>
            <a:off x="1282860" y="4648200"/>
            <a:ext cx="1625803" cy="1625600"/>
          </a:xfrm>
          <a:prstGeom prst="rect">
            <a:avLst/>
          </a:prstGeom>
          <a:noFill/>
          <a:ln>
            <a:noFill/>
          </a:ln>
        </p:spPr>
      </p:pic>
      <p:sp>
        <p:nvSpPr>
          <p:cNvPr id="50" name="Google Shape;50;p2"/>
          <p:cNvSpPr/>
          <p:nvPr/>
        </p:nvSpPr>
        <p:spPr>
          <a:xfrm>
            <a:off x="1282860" y="4648200"/>
            <a:ext cx="1625803" cy="162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3213502" y="4495800"/>
            <a:ext cx="8484660"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1282860" y="8597900"/>
            <a:ext cx="10415302"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8" name="Google Shape;58;p2" descr=" "/>
          <p:cNvPicPr preferRelativeResize="0"/>
          <p:nvPr/>
        </p:nvPicPr>
        <p:blipFill rotWithShape="1">
          <a:blip r:embed="rId4">
            <a:alphaModFix/>
          </a:blip>
          <a:srcRect/>
          <a:stretch/>
        </p:blipFill>
        <p:spPr>
          <a:xfrm>
            <a:off x="1282860" y="8737600"/>
            <a:ext cx="1625803" cy="1638300"/>
          </a:xfrm>
          <a:prstGeom prst="rect">
            <a:avLst/>
          </a:prstGeom>
          <a:noFill/>
          <a:ln>
            <a:noFill/>
          </a:ln>
        </p:spPr>
      </p:pic>
      <p:pic>
        <p:nvPicPr>
          <p:cNvPr id="59" name="Google Shape;59;p2" descr=" "/>
          <p:cNvPicPr preferRelativeResize="0"/>
          <p:nvPr/>
        </p:nvPicPr>
        <p:blipFill rotWithShape="1">
          <a:blip r:embed="rId5">
            <a:alphaModFix/>
          </a:blip>
          <a:srcRect/>
          <a:stretch/>
        </p:blipFill>
        <p:spPr>
          <a:xfrm>
            <a:off x="1282860" y="8750300"/>
            <a:ext cx="1625803" cy="1625600"/>
          </a:xfrm>
          <a:prstGeom prst="rect">
            <a:avLst/>
          </a:prstGeom>
          <a:noFill/>
          <a:ln>
            <a:noFill/>
          </a:ln>
        </p:spPr>
      </p:pic>
      <p:sp>
        <p:nvSpPr>
          <p:cNvPr id="60" name="Google Shape;60;p2"/>
          <p:cNvSpPr/>
          <p:nvPr/>
        </p:nvSpPr>
        <p:spPr>
          <a:xfrm>
            <a:off x="1282860" y="8750300"/>
            <a:ext cx="1625803" cy="162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3213502" y="8597900"/>
            <a:ext cx="8484660"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12701588" y="4495800"/>
            <a:ext cx="10415302"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12701588" y="4648200"/>
            <a:ext cx="1625803" cy="162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a:off x="14632229" y="4495800"/>
            <a:ext cx="8484660"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12701588" y="8597900"/>
            <a:ext cx="10415302"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8" name="Google Shape;78;p2" descr=" "/>
          <p:cNvPicPr preferRelativeResize="0"/>
          <p:nvPr/>
        </p:nvPicPr>
        <p:blipFill rotWithShape="1">
          <a:blip r:embed="rId4">
            <a:alphaModFix/>
          </a:blip>
          <a:srcRect/>
          <a:stretch/>
        </p:blipFill>
        <p:spPr>
          <a:xfrm>
            <a:off x="12701588" y="8737600"/>
            <a:ext cx="1625803" cy="1638300"/>
          </a:xfrm>
          <a:prstGeom prst="rect">
            <a:avLst/>
          </a:prstGeom>
          <a:noFill/>
          <a:ln>
            <a:noFill/>
          </a:ln>
        </p:spPr>
      </p:pic>
      <p:pic>
        <p:nvPicPr>
          <p:cNvPr id="79" name="Google Shape;79;p2" descr=" "/>
          <p:cNvPicPr preferRelativeResize="0"/>
          <p:nvPr/>
        </p:nvPicPr>
        <p:blipFill rotWithShape="1">
          <a:blip r:embed="rId5">
            <a:alphaModFix/>
          </a:blip>
          <a:srcRect/>
          <a:stretch/>
        </p:blipFill>
        <p:spPr>
          <a:xfrm>
            <a:off x="12701588" y="8750300"/>
            <a:ext cx="1625803" cy="1625600"/>
          </a:xfrm>
          <a:prstGeom prst="rect">
            <a:avLst/>
          </a:prstGeom>
          <a:noFill/>
          <a:ln>
            <a:noFill/>
          </a:ln>
        </p:spPr>
      </p:pic>
      <p:sp>
        <p:nvSpPr>
          <p:cNvPr id="80" name="Google Shape;80;p2"/>
          <p:cNvSpPr/>
          <p:nvPr/>
        </p:nvSpPr>
        <p:spPr>
          <a:xfrm>
            <a:off x="12701588" y="8750300"/>
            <a:ext cx="1625803" cy="162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a:off x="14632229" y="8597900"/>
            <a:ext cx="8484660"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Rectángulo 4"/>
          <p:cNvSpPr/>
          <p:nvPr/>
        </p:nvSpPr>
        <p:spPr>
          <a:xfrm>
            <a:off x="4856089" y="10771375"/>
            <a:ext cx="16828254" cy="1323439"/>
          </a:xfrm>
          <a:prstGeom prst="rect">
            <a:avLst/>
          </a:prstGeom>
        </p:spPr>
        <p:txBody>
          <a:bodyPr wrap="square">
            <a:spAutoFit/>
          </a:bodyPr>
          <a:lstStyle/>
          <a:p>
            <a:r>
              <a:rPr lang="en-US" sz="4000" b="1" dirty="0">
                <a:solidFill>
                  <a:schemeClr val="bg1"/>
                </a:solidFill>
                <a:latin typeface="MinionPro-It"/>
              </a:rPr>
              <a:t>A language model holds an embedding vector associated with each token </a:t>
            </a:r>
            <a:r>
              <a:rPr lang="en-US" sz="4000" b="1" dirty="0" smtClean="0">
                <a:solidFill>
                  <a:schemeClr val="bg1"/>
                </a:solidFill>
                <a:latin typeface="MinionPro-It"/>
              </a:rPr>
              <a:t>in its </a:t>
            </a:r>
            <a:r>
              <a:rPr lang="en-US" sz="4000" b="1" dirty="0" err="1">
                <a:solidFill>
                  <a:schemeClr val="bg1"/>
                </a:solidFill>
                <a:latin typeface="MinionPro-It"/>
              </a:rPr>
              <a:t>tokenizer</a:t>
            </a:r>
            <a:r>
              <a:rPr lang="en-US" sz="4000" b="1" dirty="0">
                <a:solidFill>
                  <a:schemeClr val="bg1"/>
                </a:solidFill>
                <a:latin typeface="MinionPro-It"/>
              </a:rPr>
              <a:t>.</a:t>
            </a:r>
            <a:endParaRPr lang="es-MX" sz="4000" b="1" dirty="0">
              <a:solidFill>
                <a:schemeClr val="bg1"/>
              </a:solidFill>
            </a:endParaRPr>
          </a:p>
        </p:txBody>
      </p:sp>
      <p:pic>
        <p:nvPicPr>
          <p:cNvPr id="2" name="Imagen 1"/>
          <p:cNvPicPr>
            <a:picLocks noChangeAspect="1"/>
          </p:cNvPicPr>
          <p:nvPr/>
        </p:nvPicPr>
        <p:blipFill>
          <a:blip r:embed="rId6"/>
          <a:stretch>
            <a:fillRect/>
          </a:stretch>
        </p:blipFill>
        <p:spPr>
          <a:xfrm>
            <a:off x="6490511" y="4097867"/>
            <a:ext cx="10143239" cy="5421243"/>
          </a:xfrm>
          <a:prstGeom prst="rect">
            <a:avLst/>
          </a:prstGeom>
        </p:spPr>
      </p:pic>
    </p:spTree>
    <p:extLst>
      <p:ext uri="{BB962C8B-B14F-4D97-AF65-F5344CB8AC3E}">
        <p14:creationId xmlns:p14="http://schemas.microsoft.com/office/powerpoint/2010/main" val="383931441"/>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5475</TotalTime>
  <Words>1182</Words>
  <Application>Microsoft Office PowerPoint</Application>
  <PresentationFormat>Personalizado</PresentationFormat>
  <Paragraphs>122</Paragraphs>
  <Slides>22</Slides>
  <Notes>22</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22</vt:i4>
      </vt:variant>
    </vt:vector>
  </HeadingPairs>
  <TitlesOfParts>
    <vt:vector size="29" baseType="lpstr">
      <vt:lpstr>Rajdhani</vt:lpstr>
      <vt:lpstr>Rajdhani SemiBold</vt:lpstr>
      <vt:lpstr>Calibri</vt:lpstr>
      <vt:lpstr>Poppins</vt:lpstr>
      <vt:lpstr>MinionPro-It</vt:lpstr>
      <vt:lpstr>Arial</vt:lpstr>
      <vt:lpstr>Office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PptxGenJS</dc:creator>
  <cp:lastModifiedBy>Dell</cp:lastModifiedBy>
  <cp:revision>26</cp:revision>
  <dcterms:created xsi:type="dcterms:W3CDTF">2023-12-07T13:13:31Z</dcterms:created>
  <dcterms:modified xsi:type="dcterms:W3CDTF">2025-02-09T07:20:27Z</dcterms:modified>
</cp:coreProperties>
</file>